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275" r:id="rId27"/>
    <p:sldId id="381" r:id="rId28"/>
    <p:sldId id="391" r:id="rId29"/>
    <p:sldId id="392" r:id="rId30"/>
    <p:sldId id="393" r:id="rId31"/>
    <p:sldId id="394" r:id="rId32"/>
    <p:sldId id="395" r:id="rId33"/>
    <p:sldId id="382" r:id="rId34"/>
    <p:sldId id="396" r:id="rId35"/>
    <p:sldId id="397" r:id="rId36"/>
    <p:sldId id="383" r:id="rId37"/>
    <p:sldId id="401" r:id="rId38"/>
    <p:sldId id="384" r:id="rId39"/>
    <p:sldId id="398" r:id="rId40"/>
    <p:sldId id="399" r:id="rId41"/>
    <p:sldId id="400" r:id="rId42"/>
    <p:sldId id="385" r:id="rId43"/>
    <p:sldId id="402" r:id="rId44"/>
    <p:sldId id="386" r:id="rId45"/>
    <p:sldId id="276" r:id="rId46"/>
    <p:sldId id="387" r:id="rId47"/>
    <p:sldId id="403" r:id="rId48"/>
    <p:sldId id="388" r:id="rId49"/>
    <p:sldId id="389" r:id="rId50"/>
    <p:sldId id="390" r:id="rId51"/>
    <p:sldId id="277" r:id="rId52"/>
    <p:sldId id="406" r:id="rId53"/>
    <p:sldId id="408" r:id="rId54"/>
    <p:sldId id="407" r:id="rId55"/>
    <p:sldId id="410" r:id="rId56"/>
    <p:sldId id="409" r:id="rId57"/>
    <p:sldId id="411" r:id="rId58"/>
    <p:sldId id="412" r:id="rId59"/>
    <p:sldId id="413" r:id="rId60"/>
    <p:sldId id="405" r:id="rId61"/>
    <p:sldId id="414" r:id="rId62"/>
    <p:sldId id="415" r:id="rId63"/>
    <p:sldId id="417" r:id="rId64"/>
    <p:sldId id="416" r:id="rId65"/>
    <p:sldId id="278" r:id="rId66"/>
    <p:sldId id="423" r:id="rId67"/>
    <p:sldId id="418" r:id="rId68"/>
    <p:sldId id="419" r:id="rId69"/>
    <p:sldId id="420" r:id="rId70"/>
    <p:sldId id="421" r:id="rId71"/>
    <p:sldId id="422" r:id="rId72"/>
    <p:sldId id="404" r:id="rId73"/>
    <p:sldId id="292" r:id="rId74"/>
    <p:sldId id="293" r:id="rId75"/>
    <p:sldId id="294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24" r:id="rId84"/>
    <p:sldId id="425" r:id="rId85"/>
    <p:sldId id="426" r:id="rId86"/>
    <p:sldId id="427" r:id="rId87"/>
    <p:sldId id="428" r:id="rId88"/>
    <p:sldId id="429" r:id="rId89"/>
    <p:sldId id="295" r:id="rId90"/>
    <p:sldId id="438" r:id="rId91"/>
    <p:sldId id="440" r:id="rId92"/>
    <p:sldId id="437" r:id="rId93"/>
    <p:sldId id="441" r:id="rId94"/>
    <p:sldId id="442" r:id="rId95"/>
    <p:sldId id="443" r:id="rId96"/>
    <p:sldId id="444" r:id="rId97"/>
    <p:sldId id="445" r:id="rId98"/>
    <p:sldId id="296" r:id="rId99"/>
    <p:sldId id="297" r:id="rId100"/>
    <p:sldId id="447" r:id="rId101"/>
    <p:sldId id="450" r:id="rId102"/>
    <p:sldId id="461" r:id="rId103"/>
    <p:sldId id="462" r:id="rId104"/>
    <p:sldId id="463" r:id="rId105"/>
    <p:sldId id="464" r:id="rId106"/>
    <p:sldId id="465" r:id="rId107"/>
    <p:sldId id="451" r:id="rId108"/>
    <p:sldId id="467" r:id="rId109"/>
    <p:sldId id="466" r:id="rId110"/>
    <p:sldId id="468" r:id="rId111"/>
    <p:sldId id="448" r:id="rId112"/>
    <p:sldId id="469" r:id="rId113"/>
    <p:sldId id="470" r:id="rId114"/>
    <p:sldId id="471" r:id="rId115"/>
    <p:sldId id="472" r:id="rId116"/>
    <p:sldId id="473" r:id="rId117"/>
    <p:sldId id="474" r:id="rId118"/>
    <p:sldId id="475" r:id="rId119"/>
    <p:sldId id="453" r:id="rId120"/>
    <p:sldId id="478" r:id="rId121"/>
    <p:sldId id="476" r:id="rId122"/>
    <p:sldId id="479" r:id="rId123"/>
    <p:sldId id="480" r:id="rId124"/>
    <p:sldId id="481" r:id="rId125"/>
    <p:sldId id="482" r:id="rId126"/>
    <p:sldId id="483" r:id="rId127"/>
    <p:sldId id="484" r:id="rId128"/>
    <p:sldId id="485" r:id="rId129"/>
    <p:sldId id="477" r:id="rId130"/>
    <p:sldId id="454" r:id="rId131"/>
    <p:sldId id="486" r:id="rId132"/>
    <p:sldId id="487" r:id="rId133"/>
    <p:sldId id="488" r:id="rId134"/>
    <p:sldId id="489" r:id="rId135"/>
    <p:sldId id="455" r:id="rId136"/>
    <p:sldId id="490" r:id="rId137"/>
    <p:sldId id="449" r:id="rId138"/>
    <p:sldId id="492" r:id="rId139"/>
    <p:sldId id="491" r:id="rId140"/>
    <p:sldId id="456" r:id="rId141"/>
    <p:sldId id="496" r:id="rId142"/>
    <p:sldId id="494" r:id="rId143"/>
    <p:sldId id="495" r:id="rId144"/>
    <p:sldId id="493" r:id="rId145"/>
    <p:sldId id="457" r:id="rId146"/>
    <p:sldId id="497" r:id="rId147"/>
    <p:sldId id="499" r:id="rId148"/>
    <p:sldId id="500" r:id="rId149"/>
    <p:sldId id="498" r:id="rId150"/>
    <p:sldId id="503" r:id="rId151"/>
    <p:sldId id="502" r:id="rId152"/>
    <p:sldId id="501" r:id="rId153"/>
    <p:sldId id="305" r:id="rId154"/>
    <p:sldId id="504" r:id="rId155"/>
    <p:sldId id="518" r:id="rId156"/>
    <p:sldId id="505" r:id="rId157"/>
    <p:sldId id="520" r:id="rId158"/>
    <p:sldId id="519" r:id="rId159"/>
    <p:sldId id="506" r:id="rId160"/>
    <p:sldId id="521" r:id="rId161"/>
    <p:sldId id="507" r:id="rId162"/>
    <p:sldId id="522" r:id="rId163"/>
    <p:sldId id="508" r:id="rId164"/>
    <p:sldId id="308" r:id="rId165"/>
    <p:sldId id="509" r:id="rId166"/>
    <p:sldId id="523" r:id="rId167"/>
    <p:sldId id="524" r:id="rId168"/>
    <p:sldId id="525" r:id="rId169"/>
    <p:sldId id="510" r:id="rId170"/>
    <p:sldId id="511" r:id="rId171"/>
    <p:sldId id="512" r:id="rId172"/>
    <p:sldId id="259" r:id="rId1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2EC"/>
    <a:srgbClr val="0000CC"/>
    <a:srgbClr val="F1FAA0"/>
    <a:srgbClr val="EFABDC"/>
    <a:srgbClr val="EC9ED6"/>
    <a:srgbClr val="E88CCE"/>
    <a:srgbClr val="F0B6DF"/>
    <a:srgbClr val="4472C4"/>
    <a:srgbClr val="10F8BB"/>
    <a:srgbClr val="E8B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>
        <p:scale>
          <a:sx n="80" d="100"/>
          <a:sy n="80" d="100"/>
        </p:scale>
        <p:origin x="318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C5A83A-923B-4960-A5D2-6E7D2520114A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0FCCD873-F113-42D7-9E14-319AF93457D2}">
      <dgm:prSet phldrT="[Text]" custT="1"/>
      <dgm:spPr>
        <a:solidFill>
          <a:srgbClr val="FF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b="1" dirty="0"/>
            <a:t>PRODUKSIBIODIESEL </a:t>
          </a:r>
          <a:endParaRPr lang="en-ID" sz="2400" b="1" dirty="0"/>
        </a:p>
      </dgm:t>
    </dgm:pt>
    <dgm:pt modelId="{C3AB4E2B-8756-4A87-99B7-5F86AB582286}" type="parTrans" cxnId="{CBAA31B3-E265-4B11-A336-42100A9B6639}">
      <dgm:prSet/>
      <dgm:spPr/>
      <dgm:t>
        <a:bodyPr/>
        <a:lstStyle/>
        <a:p>
          <a:endParaRPr lang="en-ID"/>
        </a:p>
      </dgm:t>
    </dgm:pt>
    <dgm:pt modelId="{8A2DAFBE-03DA-4D89-B4E1-9F976B3A09CC}" type="sibTrans" cxnId="{CBAA31B3-E265-4B11-A336-42100A9B6639}">
      <dgm:prSet/>
      <dgm:spPr/>
      <dgm:t>
        <a:bodyPr/>
        <a:lstStyle/>
        <a:p>
          <a:endParaRPr lang="en-ID"/>
        </a:p>
      </dgm:t>
    </dgm:pt>
    <dgm:pt modelId="{92603CF5-950C-4D64-A2A3-3D7B5503D61E}">
      <dgm:prSet phldrT="[Text]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BAHAN BAKU</a:t>
          </a:r>
          <a:endParaRPr lang="en-ID" dirty="0">
            <a:solidFill>
              <a:schemeClr val="tx1"/>
            </a:solidFill>
          </a:endParaRPr>
        </a:p>
      </dgm:t>
    </dgm:pt>
    <dgm:pt modelId="{AB357F61-45A9-4DF9-9DA9-06DADCF6743E}" type="parTrans" cxnId="{5ECC1239-F0B4-4184-8D2E-F2DAFCE3452D}">
      <dgm:prSet/>
      <dgm:spPr/>
      <dgm:t>
        <a:bodyPr/>
        <a:lstStyle/>
        <a:p>
          <a:endParaRPr lang="en-ID"/>
        </a:p>
      </dgm:t>
    </dgm:pt>
    <dgm:pt modelId="{68AE594B-8274-47C3-9DB5-90CB9A9C8D2E}" type="sibTrans" cxnId="{5ECC1239-F0B4-4184-8D2E-F2DAFCE3452D}">
      <dgm:prSet/>
      <dgm:spPr/>
      <dgm:t>
        <a:bodyPr/>
        <a:lstStyle/>
        <a:p>
          <a:endParaRPr lang="en-ID"/>
        </a:p>
      </dgm:t>
    </dgm:pt>
    <dgm:pt modelId="{EFDC37E6-F8D0-4B9C-8BE9-81CA33D2C8AF}">
      <dgm:prSet phldrT="[Text]"/>
      <dgm:spPr>
        <a:solidFill>
          <a:srgbClr val="5FF21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REKASI KIMIA</a:t>
          </a:r>
          <a:endParaRPr lang="en-ID" dirty="0">
            <a:solidFill>
              <a:schemeClr val="tx1"/>
            </a:solidFill>
          </a:endParaRPr>
        </a:p>
      </dgm:t>
    </dgm:pt>
    <dgm:pt modelId="{16477C6D-015F-43B8-A895-4AFC238F3B87}" type="parTrans" cxnId="{B7574D3F-B35E-4FDB-962F-2FD3C3121384}">
      <dgm:prSet/>
      <dgm:spPr/>
      <dgm:t>
        <a:bodyPr/>
        <a:lstStyle/>
        <a:p>
          <a:endParaRPr lang="en-ID"/>
        </a:p>
      </dgm:t>
    </dgm:pt>
    <dgm:pt modelId="{1714BAC1-099F-4B24-8B25-88D1CDCA0E4B}" type="sibTrans" cxnId="{B7574D3F-B35E-4FDB-962F-2FD3C3121384}">
      <dgm:prSet/>
      <dgm:spPr/>
      <dgm:t>
        <a:bodyPr/>
        <a:lstStyle/>
        <a:p>
          <a:endParaRPr lang="en-ID"/>
        </a:p>
      </dgm:t>
    </dgm:pt>
    <dgm:pt modelId="{010637A1-E152-4D0B-9CC4-69A8B26C888F}">
      <dgm:prSet phldrT="[Text]"/>
      <dgm:spPr>
        <a:solidFill>
          <a:srgbClr val="10F8BB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KATALIS</a:t>
          </a:r>
          <a:endParaRPr lang="en-ID" dirty="0">
            <a:solidFill>
              <a:schemeClr val="tx1"/>
            </a:solidFill>
          </a:endParaRPr>
        </a:p>
      </dgm:t>
    </dgm:pt>
    <dgm:pt modelId="{DAC034AF-CAE3-4163-9DC4-CD96C63F0F79}" type="parTrans" cxnId="{21DC2B68-76DF-4C13-BA1A-E7CF2C29E0E8}">
      <dgm:prSet/>
      <dgm:spPr/>
      <dgm:t>
        <a:bodyPr/>
        <a:lstStyle/>
        <a:p>
          <a:endParaRPr lang="en-ID"/>
        </a:p>
      </dgm:t>
    </dgm:pt>
    <dgm:pt modelId="{0B8770AF-20C3-4DA5-8B56-ED3285BFA41C}" type="sibTrans" cxnId="{21DC2B68-76DF-4C13-BA1A-E7CF2C29E0E8}">
      <dgm:prSet/>
      <dgm:spPr/>
      <dgm:t>
        <a:bodyPr/>
        <a:lstStyle/>
        <a:p>
          <a:endParaRPr lang="en-ID"/>
        </a:p>
      </dgm:t>
    </dgm:pt>
    <dgm:pt modelId="{60395C0F-9450-4E54-A0EA-7D252DADF6FB}">
      <dgm:prSet phldrT="[Text]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KINETIKA REAKSI</a:t>
          </a:r>
          <a:endParaRPr lang="en-ID" dirty="0"/>
        </a:p>
      </dgm:t>
    </dgm:pt>
    <dgm:pt modelId="{FADD7E6F-2AC2-46E0-8615-AB51E5452075}" type="parTrans" cxnId="{6231EC8C-5D35-41B2-9520-B6485B53C24A}">
      <dgm:prSet/>
      <dgm:spPr/>
      <dgm:t>
        <a:bodyPr/>
        <a:lstStyle/>
        <a:p>
          <a:endParaRPr lang="en-ID"/>
        </a:p>
      </dgm:t>
    </dgm:pt>
    <dgm:pt modelId="{4918F920-6440-426D-8B29-945614E0423D}" type="sibTrans" cxnId="{6231EC8C-5D35-41B2-9520-B6485B53C24A}">
      <dgm:prSet/>
      <dgm:spPr/>
      <dgm:t>
        <a:bodyPr/>
        <a:lstStyle/>
        <a:p>
          <a:endParaRPr lang="en-ID"/>
        </a:p>
      </dgm:t>
    </dgm:pt>
    <dgm:pt modelId="{C70F4AED-4820-4124-A4E8-6438E8DFF8AD}">
      <dgm:prSet phldrT="[Text]"/>
      <dgm:spPr>
        <a:solidFill>
          <a:schemeClr val="accent5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METODE PRODUKSI</a:t>
          </a:r>
          <a:endParaRPr lang="en-ID" dirty="0"/>
        </a:p>
      </dgm:t>
    </dgm:pt>
    <dgm:pt modelId="{ADBD5978-BB3A-49AE-9613-A78C3D22FFF3}" type="parTrans" cxnId="{3082D027-0412-43A0-AE52-6AC9DA596522}">
      <dgm:prSet/>
      <dgm:spPr/>
      <dgm:t>
        <a:bodyPr/>
        <a:lstStyle/>
        <a:p>
          <a:endParaRPr lang="en-ID"/>
        </a:p>
      </dgm:t>
    </dgm:pt>
    <dgm:pt modelId="{3EA87168-E2F8-416E-878B-88D403E51607}" type="sibTrans" cxnId="{3082D027-0412-43A0-AE52-6AC9DA596522}">
      <dgm:prSet/>
      <dgm:spPr/>
      <dgm:t>
        <a:bodyPr/>
        <a:lstStyle/>
        <a:p>
          <a:endParaRPr lang="en-ID"/>
        </a:p>
      </dgm:t>
    </dgm:pt>
    <dgm:pt modelId="{2A1FEE1F-DEA9-41B9-92B1-D05C26C4F34A}">
      <dgm:prSet phldrT="[Text]"/>
      <dgm:spPr>
        <a:solidFill>
          <a:srgbClr val="0000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PRODUK SAMPING</a:t>
          </a:r>
          <a:endParaRPr lang="en-ID" dirty="0"/>
        </a:p>
      </dgm:t>
    </dgm:pt>
    <dgm:pt modelId="{7994397B-81AB-4EBB-A1DF-775D031BC64A}" type="parTrans" cxnId="{F4725057-E1F6-4484-B40C-CD05D1465797}">
      <dgm:prSet/>
      <dgm:spPr/>
      <dgm:t>
        <a:bodyPr/>
        <a:lstStyle/>
        <a:p>
          <a:endParaRPr lang="en-ID"/>
        </a:p>
      </dgm:t>
    </dgm:pt>
    <dgm:pt modelId="{6F082CF7-4ACC-4CE6-91BC-752471E53488}" type="sibTrans" cxnId="{F4725057-E1F6-4484-B40C-CD05D1465797}">
      <dgm:prSet/>
      <dgm:spPr/>
      <dgm:t>
        <a:bodyPr/>
        <a:lstStyle/>
        <a:p>
          <a:endParaRPr lang="en-ID"/>
        </a:p>
      </dgm:t>
    </dgm:pt>
    <dgm:pt modelId="{79E50534-68DD-459A-8A94-0F96185C384D}" type="pres">
      <dgm:prSet presAssocID="{4BC5A83A-923B-4960-A5D2-6E7D2520114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1A72072-FDB9-45E5-93D8-C1B7F4FEEBC7}" type="pres">
      <dgm:prSet presAssocID="{0FCCD873-F113-42D7-9E14-319AF93457D2}" presName="Parent" presStyleLbl="node0" presStyleIdx="0" presStyleCnt="1">
        <dgm:presLayoutVars>
          <dgm:chMax val="6"/>
          <dgm:chPref val="6"/>
        </dgm:presLayoutVars>
      </dgm:prSet>
      <dgm:spPr/>
    </dgm:pt>
    <dgm:pt modelId="{303B06C0-4166-4B13-9407-C9AC28C2AD0E}" type="pres">
      <dgm:prSet presAssocID="{92603CF5-950C-4D64-A2A3-3D7B5503D61E}" presName="Accent1" presStyleCnt="0"/>
      <dgm:spPr/>
    </dgm:pt>
    <dgm:pt modelId="{9D9FA4FC-EC56-4625-B34B-E49834DF25E1}" type="pres">
      <dgm:prSet presAssocID="{92603CF5-950C-4D64-A2A3-3D7B5503D61E}" presName="Accent" presStyleLbl="bgShp" presStyleIdx="0" presStyleCnt="6"/>
      <dgm:spPr/>
    </dgm:pt>
    <dgm:pt modelId="{A516D414-041F-488F-99ED-6D5AF9E778B5}" type="pres">
      <dgm:prSet presAssocID="{92603CF5-950C-4D64-A2A3-3D7B5503D61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37840E3-73E3-4F0D-96DA-AB961D89A66D}" type="pres">
      <dgm:prSet presAssocID="{EFDC37E6-F8D0-4B9C-8BE9-81CA33D2C8AF}" presName="Accent2" presStyleCnt="0"/>
      <dgm:spPr/>
    </dgm:pt>
    <dgm:pt modelId="{027526D9-D5C3-4790-9634-1D187AD983C9}" type="pres">
      <dgm:prSet presAssocID="{EFDC37E6-F8D0-4B9C-8BE9-81CA33D2C8AF}" presName="Accent" presStyleLbl="bgShp" presStyleIdx="1" presStyleCnt="6"/>
      <dgm:spPr/>
    </dgm:pt>
    <dgm:pt modelId="{E551D616-1177-44C9-A092-2179479C5BE1}" type="pres">
      <dgm:prSet presAssocID="{EFDC37E6-F8D0-4B9C-8BE9-81CA33D2C8A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C53814E-FC13-416D-B8BE-A9D1704A1AEB}" type="pres">
      <dgm:prSet presAssocID="{010637A1-E152-4D0B-9CC4-69A8B26C888F}" presName="Accent3" presStyleCnt="0"/>
      <dgm:spPr/>
    </dgm:pt>
    <dgm:pt modelId="{14AAB43A-76C9-408F-8E7B-7B3090B2C63D}" type="pres">
      <dgm:prSet presAssocID="{010637A1-E152-4D0B-9CC4-69A8B26C888F}" presName="Accent" presStyleLbl="bgShp" presStyleIdx="2" presStyleCnt="6"/>
      <dgm:spPr/>
    </dgm:pt>
    <dgm:pt modelId="{4B3FD888-0EFA-4C34-A6DA-F1B7D252F4B9}" type="pres">
      <dgm:prSet presAssocID="{010637A1-E152-4D0B-9CC4-69A8B26C888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B421C24-2B71-4786-8246-D4B759BAA2A9}" type="pres">
      <dgm:prSet presAssocID="{60395C0F-9450-4E54-A0EA-7D252DADF6FB}" presName="Accent4" presStyleCnt="0"/>
      <dgm:spPr/>
    </dgm:pt>
    <dgm:pt modelId="{C353D424-F461-4486-BF72-A1206BF10E75}" type="pres">
      <dgm:prSet presAssocID="{60395C0F-9450-4E54-A0EA-7D252DADF6FB}" presName="Accent" presStyleLbl="bgShp" presStyleIdx="3" presStyleCnt="6"/>
      <dgm:spPr/>
    </dgm:pt>
    <dgm:pt modelId="{383849DD-F813-4503-965B-767667FF420F}" type="pres">
      <dgm:prSet presAssocID="{60395C0F-9450-4E54-A0EA-7D252DADF6F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AAEA123-E898-4E4A-9B1E-BB150C6023BD}" type="pres">
      <dgm:prSet presAssocID="{C70F4AED-4820-4124-A4E8-6438E8DFF8AD}" presName="Accent5" presStyleCnt="0"/>
      <dgm:spPr/>
    </dgm:pt>
    <dgm:pt modelId="{A280A42A-FC4C-44A3-8E41-57264C5D45FA}" type="pres">
      <dgm:prSet presAssocID="{C70F4AED-4820-4124-A4E8-6438E8DFF8AD}" presName="Accent" presStyleLbl="bgShp" presStyleIdx="4" presStyleCnt="6"/>
      <dgm:spPr/>
    </dgm:pt>
    <dgm:pt modelId="{EFE227C5-7633-4D93-BFF7-6B55F6CAF9EE}" type="pres">
      <dgm:prSet presAssocID="{C70F4AED-4820-4124-A4E8-6438E8DFF8A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991C3C3-D70A-441F-BC3E-D196AF187568}" type="pres">
      <dgm:prSet presAssocID="{2A1FEE1F-DEA9-41B9-92B1-D05C26C4F34A}" presName="Accent6" presStyleCnt="0"/>
      <dgm:spPr/>
    </dgm:pt>
    <dgm:pt modelId="{5A72E696-91BD-4937-8048-BE320A687D49}" type="pres">
      <dgm:prSet presAssocID="{2A1FEE1F-DEA9-41B9-92B1-D05C26C4F34A}" presName="Accent" presStyleLbl="bgShp" presStyleIdx="5" presStyleCnt="6"/>
      <dgm:spPr/>
    </dgm:pt>
    <dgm:pt modelId="{B0835A35-546B-4DFE-AD23-43C323CE3F3B}" type="pres">
      <dgm:prSet presAssocID="{2A1FEE1F-DEA9-41B9-92B1-D05C26C4F34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082D027-0412-43A0-AE52-6AC9DA596522}" srcId="{0FCCD873-F113-42D7-9E14-319AF93457D2}" destId="{C70F4AED-4820-4124-A4E8-6438E8DFF8AD}" srcOrd="4" destOrd="0" parTransId="{ADBD5978-BB3A-49AE-9613-A78C3D22FFF3}" sibTransId="{3EA87168-E2F8-416E-878B-88D403E51607}"/>
    <dgm:cxn modelId="{5ECC1239-F0B4-4184-8D2E-F2DAFCE3452D}" srcId="{0FCCD873-F113-42D7-9E14-319AF93457D2}" destId="{92603CF5-950C-4D64-A2A3-3D7B5503D61E}" srcOrd="0" destOrd="0" parTransId="{AB357F61-45A9-4DF9-9DA9-06DADCF6743E}" sibTransId="{68AE594B-8274-47C3-9DB5-90CB9A9C8D2E}"/>
    <dgm:cxn modelId="{B7574D3F-B35E-4FDB-962F-2FD3C3121384}" srcId="{0FCCD873-F113-42D7-9E14-319AF93457D2}" destId="{EFDC37E6-F8D0-4B9C-8BE9-81CA33D2C8AF}" srcOrd="1" destOrd="0" parTransId="{16477C6D-015F-43B8-A895-4AFC238F3B87}" sibTransId="{1714BAC1-099F-4B24-8B25-88D1CDCA0E4B}"/>
    <dgm:cxn modelId="{D9494A45-6D32-45AC-9E26-A547501FFAFD}" type="presOf" srcId="{60395C0F-9450-4E54-A0EA-7D252DADF6FB}" destId="{383849DD-F813-4503-965B-767667FF420F}" srcOrd="0" destOrd="0" presId="urn:microsoft.com/office/officeart/2011/layout/HexagonRadial"/>
    <dgm:cxn modelId="{21DC2B68-76DF-4C13-BA1A-E7CF2C29E0E8}" srcId="{0FCCD873-F113-42D7-9E14-319AF93457D2}" destId="{010637A1-E152-4D0B-9CC4-69A8B26C888F}" srcOrd="2" destOrd="0" parTransId="{DAC034AF-CAE3-4163-9DC4-CD96C63F0F79}" sibTransId="{0B8770AF-20C3-4DA5-8B56-ED3285BFA41C}"/>
    <dgm:cxn modelId="{BB9CF674-27D5-41B0-951B-EBB61B481DC2}" type="presOf" srcId="{010637A1-E152-4D0B-9CC4-69A8B26C888F}" destId="{4B3FD888-0EFA-4C34-A6DA-F1B7D252F4B9}" srcOrd="0" destOrd="0" presId="urn:microsoft.com/office/officeart/2011/layout/HexagonRadial"/>
    <dgm:cxn modelId="{F4725057-E1F6-4484-B40C-CD05D1465797}" srcId="{0FCCD873-F113-42D7-9E14-319AF93457D2}" destId="{2A1FEE1F-DEA9-41B9-92B1-D05C26C4F34A}" srcOrd="5" destOrd="0" parTransId="{7994397B-81AB-4EBB-A1DF-775D031BC64A}" sibTransId="{6F082CF7-4ACC-4CE6-91BC-752471E53488}"/>
    <dgm:cxn modelId="{6231EC8C-5D35-41B2-9520-B6485B53C24A}" srcId="{0FCCD873-F113-42D7-9E14-319AF93457D2}" destId="{60395C0F-9450-4E54-A0EA-7D252DADF6FB}" srcOrd="3" destOrd="0" parTransId="{FADD7E6F-2AC2-46E0-8615-AB51E5452075}" sibTransId="{4918F920-6440-426D-8B29-945614E0423D}"/>
    <dgm:cxn modelId="{C8403C98-EB63-48D1-9A7D-982EE696218E}" type="presOf" srcId="{92603CF5-950C-4D64-A2A3-3D7B5503D61E}" destId="{A516D414-041F-488F-99ED-6D5AF9E778B5}" srcOrd="0" destOrd="0" presId="urn:microsoft.com/office/officeart/2011/layout/HexagonRadial"/>
    <dgm:cxn modelId="{CBAA31B3-E265-4B11-A336-42100A9B6639}" srcId="{4BC5A83A-923B-4960-A5D2-6E7D2520114A}" destId="{0FCCD873-F113-42D7-9E14-319AF93457D2}" srcOrd="0" destOrd="0" parTransId="{C3AB4E2B-8756-4A87-99B7-5F86AB582286}" sibTransId="{8A2DAFBE-03DA-4D89-B4E1-9F976B3A09CC}"/>
    <dgm:cxn modelId="{CACCBCBA-47E9-414E-B972-76CE42B4DBD7}" type="presOf" srcId="{0FCCD873-F113-42D7-9E14-319AF93457D2}" destId="{B1A72072-FDB9-45E5-93D8-C1B7F4FEEBC7}" srcOrd="0" destOrd="0" presId="urn:microsoft.com/office/officeart/2011/layout/HexagonRadial"/>
    <dgm:cxn modelId="{B492FEE6-AABB-4FA9-945B-95B7BC81A0B5}" type="presOf" srcId="{2A1FEE1F-DEA9-41B9-92B1-D05C26C4F34A}" destId="{B0835A35-546B-4DFE-AD23-43C323CE3F3B}" srcOrd="0" destOrd="0" presId="urn:microsoft.com/office/officeart/2011/layout/HexagonRadial"/>
    <dgm:cxn modelId="{E7C144EF-DF48-46D8-8320-B38A64FA5F38}" type="presOf" srcId="{C70F4AED-4820-4124-A4E8-6438E8DFF8AD}" destId="{EFE227C5-7633-4D93-BFF7-6B55F6CAF9EE}" srcOrd="0" destOrd="0" presId="urn:microsoft.com/office/officeart/2011/layout/HexagonRadial"/>
    <dgm:cxn modelId="{C0CDECEF-8CE3-4248-A450-79ED6EE7E426}" type="presOf" srcId="{4BC5A83A-923B-4960-A5D2-6E7D2520114A}" destId="{79E50534-68DD-459A-8A94-0F96185C384D}" srcOrd="0" destOrd="0" presId="urn:microsoft.com/office/officeart/2011/layout/HexagonRadial"/>
    <dgm:cxn modelId="{E77B47F4-CF18-4610-9AD5-D22D21DD89B0}" type="presOf" srcId="{EFDC37E6-F8D0-4B9C-8BE9-81CA33D2C8AF}" destId="{E551D616-1177-44C9-A092-2179479C5BE1}" srcOrd="0" destOrd="0" presId="urn:microsoft.com/office/officeart/2011/layout/HexagonRadial"/>
    <dgm:cxn modelId="{A3D105FC-02D4-48EA-9285-F5AB4D69267D}" type="presParOf" srcId="{79E50534-68DD-459A-8A94-0F96185C384D}" destId="{B1A72072-FDB9-45E5-93D8-C1B7F4FEEBC7}" srcOrd="0" destOrd="0" presId="urn:microsoft.com/office/officeart/2011/layout/HexagonRadial"/>
    <dgm:cxn modelId="{8381EC7C-1671-4952-BA60-B384665AD64A}" type="presParOf" srcId="{79E50534-68DD-459A-8A94-0F96185C384D}" destId="{303B06C0-4166-4B13-9407-C9AC28C2AD0E}" srcOrd="1" destOrd="0" presId="urn:microsoft.com/office/officeart/2011/layout/HexagonRadial"/>
    <dgm:cxn modelId="{BDF27603-F8C8-4967-BC52-4BF70B6D30F4}" type="presParOf" srcId="{303B06C0-4166-4B13-9407-C9AC28C2AD0E}" destId="{9D9FA4FC-EC56-4625-B34B-E49834DF25E1}" srcOrd="0" destOrd="0" presId="urn:microsoft.com/office/officeart/2011/layout/HexagonRadial"/>
    <dgm:cxn modelId="{4D334B69-3BEB-4888-B30A-406D3E7ED859}" type="presParOf" srcId="{79E50534-68DD-459A-8A94-0F96185C384D}" destId="{A516D414-041F-488F-99ED-6D5AF9E778B5}" srcOrd="2" destOrd="0" presId="urn:microsoft.com/office/officeart/2011/layout/HexagonRadial"/>
    <dgm:cxn modelId="{00CF4D42-BFFD-4266-AC7B-845E69164CF5}" type="presParOf" srcId="{79E50534-68DD-459A-8A94-0F96185C384D}" destId="{C37840E3-73E3-4F0D-96DA-AB961D89A66D}" srcOrd="3" destOrd="0" presId="urn:microsoft.com/office/officeart/2011/layout/HexagonRadial"/>
    <dgm:cxn modelId="{4C3AF326-0FEC-447C-85EC-046CE2FBA3A3}" type="presParOf" srcId="{C37840E3-73E3-4F0D-96DA-AB961D89A66D}" destId="{027526D9-D5C3-4790-9634-1D187AD983C9}" srcOrd="0" destOrd="0" presId="urn:microsoft.com/office/officeart/2011/layout/HexagonRadial"/>
    <dgm:cxn modelId="{57CFA063-79B6-44FD-8E9B-42C955D68DB3}" type="presParOf" srcId="{79E50534-68DD-459A-8A94-0F96185C384D}" destId="{E551D616-1177-44C9-A092-2179479C5BE1}" srcOrd="4" destOrd="0" presId="urn:microsoft.com/office/officeart/2011/layout/HexagonRadial"/>
    <dgm:cxn modelId="{3BC364D7-FEE7-4418-A266-BFA425A72365}" type="presParOf" srcId="{79E50534-68DD-459A-8A94-0F96185C384D}" destId="{2C53814E-FC13-416D-B8BE-A9D1704A1AEB}" srcOrd="5" destOrd="0" presId="urn:microsoft.com/office/officeart/2011/layout/HexagonRadial"/>
    <dgm:cxn modelId="{083239F0-9DC2-4A47-9D18-D57E47220505}" type="presParOf" srcId="{2C53814E-FC13-416D-B8BE-A9D1704A1AEB}" destId="{14AAB43A-76C9-408F-8E7B-7B3090B2C63D}" srcOrd="0" destOrd="0" presId="urn:microsoft.com/office/officeart/2011/layout/HexagonRadial"/>
    <dgm:cxn modelId="{18928B3A-0AD8-4171-B62E-758AFD9CEBE1}" type="presParOf" srcId="{79E50534-68DD-459A-8A94-0F96185C384D}" destId="{4B3FD888-0EFA-4C34-A6DA-F1B7D252F4B9}" srcOrd="6" destOrd="0" presId="urn:microsoft.com/office/officeart/2011/layout/HexagonRadial"/>
    <dgm:cxn modelId="{F998F178-1DF3-42FD-AA7A-2075F5BEE747}" type="presParOf" srcId="{79E50534-68DD-459A-8A94-0F96185C384D}" destId="{8B421C24-2B71-4786-8246-D4B759BAA2A9}" srcOrd="7" destOrd="0" presId="urn:microsoft.com/office/officeart/2011/layout/HexagonRadial"/>
    <dgm:cxn modelId="{F5184A93-9AFE-40F2-BC5D-EFAC97A644DE}" type="presParOf" srcId="{8B421C24-2B71-4786-8246-D4B759BAA2A9}" destId="{C353D424-F461-4486-BF72-A1206BF10E75}" srcOrd="0" destOrd="0" presId="urn:microsoft.com/office/officeart/2011/layout/HexagonRadial"/>
    <dgm:cxn modelId="{78709E36-FE74-46BA-96F7-5A0B218DF4D5}" type="presParOf" srcId="{79E50534-68DD-459A-8A94-0F96185C384D}" destId="{383849DD-F813-4503-965B-767667FF420F}" srcOrd="8" destOrd="0" presId="urn:microsoft.com/office/officeart/2011/layout/HexagonRadial"/>
    <dgm:cxn modelId="{9BE4BD16-F867-42F3-B249-8B511DFDB111}" type="presParOf" srcId="{79E50534-68DD-459A-8A94-0F96185C384D}" destId="{0AAEA123-E898-4E4A-9B1E-BB150C6023BD}" srcOrd="9" destOrd="0" presId="urn:microsoft.com/office/officeart/2011/layout/HexagonRadial"/>
    <dgm:cxn modelId="{493A3558-CA6E-4091-98AE-D693471F9AC6}" type="presParOf" srcId="{0AAEA123-E898-4E4A-9B1E-BB150C6023BD}" destId="{A280A42A-FC4C-44A3-8E41-57264C5D45FA}" srcOrd="0" destOrd="0" presId="urn:microsoft.com/office/officeart/2011/layout/HexagonRadial"/>
    <dgm:cxn modelId="{EAC44891-5C5E-4831-ADDF-28598135D4DC}" type="presParOf" srcId="{79E50534-68DD-459A-8A94-0F96185C384D}" destId="{EFE227C5-7633-4D93-BFF7-6B55F6CAF9EE}" srcOrd="10" destOrd="0" presId="urn:microsoft.com/office/officeart/2011/layout/HexagonRadial"/>
    <dgm:cxn modelId="{CAF2C922-0E19-4242-9809-837245CB57E4}" type="presParOf" srcId="{79E50534-68DD-459A-8A94-0F96185C384D}" destId="{6991C3C3-D70A-441F-BC3E-D196AF187568}" srcOrd="11" destOrd="0" presId="urn:microsoft.com/office/officeart/2011/layout/HexagonRadial"/>
    <dgm:cxn modelId="{15D9AD2B-C9E0-4F6C-89C9-85F5D3B21FB0}" type="presParOf" srcId="{6991C3C3-D70A-441F-BC3E-D196AF187568}" destId="{5A72E696-91BD-4937-8048-BE320A687D49}" srcOrd="0" destOrd="0" presId="urn:microsoft.com/office/officeart/2011/layout/HexagonRadial"/>
    <dgm:cxn modelId="{C184B222-280A-4832-8683-74225BF09DEF}" type="presParOf" srcId="{79E50534-68DD-459A-8A94-0F96185C384D}" destId="{B0835A35-546B-4DFE-AD23-43C323CE3F3B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05CC1B-7A79-4A0C-AA58-1345DBD19E08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2A761073-1CC6-4B6E-8B47-2610F4E4E0EB}">
      <dgm:prSet phldrT="[Text]" custT="1"/>
      <dgm:spPr>
        <a:solidFill>
          <a:srgbClr val="C000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sz="2400" dirty="0" err="1"/>
            <a:t>Penggunaan</a:t>
          </a:r>
          <a:r>
            <a:rPr lang="en-US" sz="2400" dirty="0"/>
            <a:t> </a:t>
          </a:r>
          <a:r>
            <a:rPr lang="en-US" sz="2400" dirty="0" err="1"/>
            <a:t>Mesin</a:t>
          </a:r>
          <a:r>
            <a:rPr lang="en-US" sz="2400" dirty="0"/>
            <a:t> Diesel</a:t>
          </a:r>
          <a:endParaRPr lang="en-ID" sz="2400" dirty="0"/>
        </a:p>
      </dgm:t>
    </dgm:pt>
    <dgm:pt modelId="{8C8F0E71-5198-455D-965E-A5D54C0E7C83}" type="parTrans" cxnId="{F9B148B0-1B08-4055-A14D-91170EFE174B}">
      <dgm:prSet/>
      <dgm:spPr/>
      <dgm:t>
        <a:bodyPr/>
        <a:lstStyle/>
        <a:p>
          <a:endParaRPr lang="en-ID" sz="2400"/>
        </a:p>
      </dgm:t>
    </dgm:pt>
    <dgm:pt modelId="{2F840825-9A14-4C7B-85C1-E09774E52A5F}" type="sibTrans" cxnId="{F9B148B0-1B08-4055-A14D-91170EFE174B}">
      <dgm:prSet/>
      <dgm:spPr/>
      <dgm:t>
        <a:bodyPr/>
        <a:lstStyle/>
        <a:p>
          <a:endParaRPr lang="en-ID" sz="2400"/>
        </a:p>
      </dgm:t>
    </dgm:pt>
    <dgm:pt modelId="{583A3715-C361-448C-918D-91940EA77FC8}">
      <dgm:prSet phldrT="[Text]" custT="1"/>
      <dgm:spPr>
        <a:solidFill>
          <a:srgbClr val="FFE59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Alat-alat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Transportasi</a:t>
          </a:r>
          <a:endParaRPr lang="en-ID" sz="2400" dirty="0">
            <a:solidFill>
              <a:schemeClr val="tx1"/>
            </a:solidFill>
          </a:endParaRPr>
        </a:p>
      </dgm:t>
    </dgm:pt>
    <dgm:pt modelId="{7286C90D-847D-4301-BA24-A4D72FCFD447}" type="parTrans" cxnId="{51394D5C-E8ED-42C7-8515-DFF2846A06D7}">
      <dgm:prSet/>
      <dgm:spPr>
        <a:ln w="28575">
          <a:noFill/>
        </a:ln>
      </dgm:spPr>
      <dgm:t>
        <a:bodyPr/>
        <a:lstStyle/>
        <a:p>
          <a:endParaRPr lang="en-ID" sz="2400"/>
        </a:p>
      </dgm:t>
    </dgm:pt>
    <dgm:pt modelId="{B2705DAC-444E-4564-A111-58BAAA4635CD}" type="sibTrans" cxnId="{51394D5C-E8ED-42C7-8515-DFF2846A06D7}">
      <dgm:prSet/>
      <dgm:spPr/>
      <dgm:t>
        <a:bodyPr/>
        <a:lstStyle/>
        <a:p>
          <a:endParaRPr lang="en-ID" sz="2400"/>
        </a:p>
      </dgm:t>
    </dgm:pt>
    <dgm:pt modelId="{23875B5C-DE77-4E72-970F-9CBE89957D90}">
      <dgm:prSet phldrT="[Text]" custT="1"/>
      <dgm:spPr>
        <a:solidFill>
          <a:srgbClr val="FFE59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Alat-alat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berat</a:t>
          </a:r>
          <a:endParaRPr lang="en-ID" sz="2400" dirty="0">
            <a:solidFill>
              <a:schemeClr val="tx1"/>
            </a:solidFill>
          </a:endParaRPr>
        </a:p>
      </dgm:t>
    </dgm:pt>
    <dgm:pt modelId="{6452319F-18BF-4450-A882-C30B8ABC3AF7}" type="parTrans" cxnId="{4FE016E1-41D6-4DB4-B6AB-DDCF2C0BB537}">
      <dgm:prSet/>
      <dgm:spPr>
        <a:ln w="28575">
          <a:noFill/>
        </a:ln>
      </dgm:spPr>
      <dgm:t>
        <a:bodyPr/>
        <a:lstStyle/>
        <a:p>
          <a:endParaRPr lang="en-ID" sz="2400"/>
        </a:p>
      </dgm:t>
    </dgm:pt>
    <dgm:pt modelId="{360C14C2-E347-4075-8908-E93636D29B2A}" type="sibTrans" cxnId="{4FE016E1-41D6-4DB4-B6AB-DDCF2C0BB537}">
      <dgm:prSet/>
      <dgm:spPr/>
      <dgm:t>
        <a:bodyPr/>
        <a:lstStyle/>
        <a:p>
          <a:endParaRPr lang="en-ID" sz="2400"/>
        </a:p>
      </dgm:t>
    </dgm:pt>
    <dgm:pt modelId="{F6DAA593-7E64-42CE-B8B7-C95B47E44FAA}">
      <dgm:prSet phldrT="[Text]" custT="1"/>
      <dgm:spPr>
        <a:solidFill>
          <a:srgbClr val="FFE59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Alat-alat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industri</a:t>
          </a:r>
          <a:endParaRPr lang="en-ID" sz="2400" dirty="0">
            <a:solidFill>
              <a:schemeClr val="tx1"/>
            </a:solidFill>
          </a:endParaRPr>
        </a:p>
      </dgm:t>
    </dgm:pt>
    <dgm:pt modelId="{81B0AB7A-62EE-4D71-9A1E-D4910C48B33E}" type="parTrans" cxnId="{6F945B3F-2748-4347-BF83-946762725FE8}">
      <dgm:prSet/>
      <dgm:spPr>
        <a:ln w="28575">
          <a:noFill/>
        </a:ln>
      </dgm:spPr>
      <dgm:t>
        <a:bodyPr/>
        <a:lstStyle/>
        <a:p>
          <a:endParaRPr lang="en-ID" sz="2400"/>
        </a:p>
      </dgm:t>
    </dgm:pt>
    <dgm:pt modelId="{F166F8EB-61BC-4B47-A1C3-C79EC55A80DA}" type="sibTrans" cxnId="{6F945B3F-2748-4347-BF83-946762725FE8}">
      <dgm:prSet/>
      <dgm:spPr/>
      <dgm:t>
        <a:bodyPr/>
        <a:lstStyle/>
        <a:p>
          <a:endParaRPr lang="en-ID" sz="2400"/>
        </a:p>
      </dgm:t>
    </dgm:pt>
    <dgm:pt modelId="{CF91EE28-0327-4BD3-971E-6CB49E4FF507}" type="pres">
      <dgm:prSet presAssocID="{8D05CC1B-7A79-4A0C-AA58-1345DBD19E0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23AA46D-52DB-46AE-A391-409B2B799AA3}" type="pres">
      <dgm:prSet presAssocID="{2A761073-1CC6-4B6E-8B47-2610F4E4E0EB}" presName="singleCycle" presStyleCnt="0"/>
      <dgm:spPr/>
    </dgm:pt>
    <dgm:pt modelId="{B989F03D-4B70-44A6-B16E-C60843223DEE}" type="pres">
      <dgm:prSet presAssocID="{2A761073-1CC6-4B6E-8B47-2610F4E4E0EB}" presName="singleCenter" presStyleLbl="node1" presStyleIdx="0" presStyleCnt="4" custScaleX="145233" custScaleY="66381" custLinFactNeighborX="-69152" custLinFactNeighborY="-55400">
        <dgm:presLayoutVars>
          <dgm:chMax val="7"/>
          <dgm:chPref val="7"/>
        </dgm:presLayoutVars>
      </dgm:prSet>
      <dgm:spPr/>
    </dgm:pt>
    <dgm:pt modelId="{F652739D-95D3-46BF-8CC4-870A8E3F7281}" type="pres">
      <dgm:prSet presAssocID="{7286C90D-847D-4301-BA24-A4D72FCFD447}" presName="Name56" presStyleLbl="parChTrans1D2" presStyleIdx="0" presStyleCnt="3"/>
      <dgm:spPr/>
    </dgm:pt>
    <dgm:pt modelId="{C2EE3F1E-7DB7-4917-A0DE-435E29F4C8AB}" type="pres">
      <dgm:prSet presAssocID="{583A3715-C361-448C-918D-91940EA77FC8}" presName="text0" presStyleLbl="node1" presStyleIdx="1" presStyleCnt="4" custScaleX="244013" custRadScaleRad="113494" custRadScaleInc="18933">
        <dgm:presLayoutVars>
          <dgm:bulletEnabled val="1"/>
        </dgm:presLayoutVars>
      </dgm:prSet>
      <dgm:spPr/>
    </dgm:pt>
    <dgm:pt modelId="{E5D969B5-A89E-4182-B60D-757C07F774E2}" type="pres">
      <dgm:prSet presAssocID="{6452319F-18BF-4450-A882-C30B8ABC3AF7}" presName="Name56" presStyleLbl="parChTrans1D2" presStyleIdx="1" presStyleCnt="3"/>
      <dgm:spPr/>
    </dgm:pt>
    <dgm:pt modelId="{0187E829-0993-4626-88B8-22F1C5CA85F8}" type="pres">
      <dgm:prSet presAssocID="{23875B5C-DE77-4E72-970F-9CBE89957D90}" presName="text0" presStyleLbl="node1" presStyleIdx="2" presStyleCnt="4" custScaleX="246137" custRadScaleRad="44527" custRadScaleInc="-154295">
        <dgm:presLayoutVars>
          <dgm:bulletEnabled val="1"/>
        </dgm:presLayoutVars>
      </dgm:prSet>
      <dgm:spPr/>
    </dgm:pt>
    <dgm:pt modelId="{F9D7F579-A4C5-4F67-984D-3C207F2FA87C}" type="pres">
      <dgm:prSet presAssocID="{81B0AB7A-62EE-4D71-9A1E-D4910C48B33E}" presName="Name56" presStyleLbl="parChTrans1D2" presStyleIdx="2" presStyleCnt="3"/>
      <dgm:spPr/>
    </dgm:pt>
    <dgm:pt modelId="{1508D9A2-AC0A-4F05-A773-A6AE15DDC390}" type="pres">
      <dgm:prSet presAssocID="{F6DAA593-7E64-42CE-B8B7-C95B47E44FAA}" presName="text0" presStyleLbl="node1" presStyleIdx="3" presStyleCnt="4" custScaleX="224437" custRadScaleRad="138532" custRadScaleInc="75394">
        <dgm:presLayoutVars>
          <dgm:bulletEnabled val="1"/>
        </dgm:presLayoutVars>
      </dgm:prSet>
      <dgm:spPr/>
    </dgm:pt>
  </dgm:ptLst>
  <dgm:cxnLst>
    <dgm:cxn modelId="{C13B200B-33F5-407D-98AB-4D913B2C81C0}" type="presOf" srcId="{6452319F-18BF-4450-A882-C30B8ABC3AF7}" destId="{E5D969B5-A89E-4182-B60D-757C07F774E2}" srcOrd="0" destOrd="0" presId="urn:microsoft.com/office/officeart/2008/layout/RadialCluster"/>
    <dgm:cxn modelId="{3332450F-639A-4A06-8314-3D102D5470A8}" type="presOf" srcId="{2A761073-1CC6-4B6E-8B47-2610F4E4E0EB}" destId="{B989F03D-4B70-44A6-B16E-C60843223DEE}" srcOrd="0" destOrd="0" presId="urn:microsoft.com/office/officeart/2008/layout/RadialCluster"/>
    <dgm:cxn modelId="{7230DE11-6773-43AB-88C8-6A3095A49F3F}" type="presOf" srcId="{583A3715-C361-448C-918D-91940EA77FC8}" destId="{C2EE3F1E-7DB7-4917-A0DE-435E29F4C8AB}" srcOrd="0" destOrd="0" presId="urn:microsoft.com/office/officeart/2008/layout/RadialCluster"/>
    <dgm:cxn modelId="{6F945B3F-2748-4347-BF83-946762725FE8}" srcId="{2A761073-1CC6-4B6E-8B47-2610F4E4E0EB}" destId="{F6DAA593-7E64-42CE-B8B7-C95B47E44FAA}" srcOrd="2" destOrd="0" parTransId="{81B0AB7A-62EE-4D71-9A1E-D4910C48B33E}" sibTransId="{F166F8EB-61BC-4B47-A1C3-C79EC55A80DA}"/>
    <dgm:cxn modelId="{51394D5C-E8ED-42C7-8515-DFF2846A06D7}" srcId="{2A761073-1CC6-4B6E-8B47-2610F4E4E0EB}" destId="{583A3715-C361-448C-918D-91940EA77FC8}" srcOrd="0" destOrd="0" parTransId="{7286C90D-847D-4301-BA24-A4D72FCFD447}" sibTransId="{B2705DAC-444E-4564-A111-58BAAA4635CD}"/>
    <dgm:cxn modelId="{36BB1478-BAC3-40D5-8780-7A6CECFD4071}" type="presOf" srcId="{23875B5C-DE77-4E72-970F-9CBE89957D90}" destId="{0187E829-0993-4626-88B8-22F1C5CA85F8}" srcOrd="0" destOrd="0" presId="urn:microsoft.com/office/officeart/2008/layout/RadialCluster"/>
    <dgm:cxn modelId="{F9B148B0-1B08-4055-A14D-91170EFE174B}" srcId="{8D05CC1B-7A79-4A0C-AA58-1345DBD19E08}" destId="{2A761073-1CC6-4B6E-8B47-2610F4E4E0EB}" srcOrd="0" destOrd="0" parTransId="{8C8F0E71-5198-455D-965E-A5D54C0E7C83}" sibTransId="{2F840825-9A14-4C7B-85C1-E09774E52A5F}"/>
    <dgm:cxn modelId="{4FE016E1-41D6-4DB4-B6AB-DDCF2C0BB537}" srcId="{2A761073-1CC6-4B6E-8B47-2610F4E4E0EB}" destId="{23875B5C-DE77-4E72-970F-9CBE89957D90}" srcOrd="1" destOrd="0" parTransId="{6452319F-18BF-4450-A882-C30B8ABC3AF7}" sibTransId="{360C14C2-E347-4075-8908-E93636D29B2A}"/>
    <dgm:cxn modelId="{EE8AC5E6-335A-4DC0-AE98-C10378EE3DA7}" type="presOf" srcId="{8D05CC1B-7A79-4A0C-AA58-1345DBD19E08}" destId="{CF91EE28-0327-4BD3-971E-6CB49E4FF507}" srcOrd="0" destOrd="0" presId="urn:microsoft.com/office/officeart/2008/layout/RadialCluster"/>
    <dgm:cxn modelId="{9B952BF0-CF3A-401F-BAB9-13B115BBEA83}" type="presOf" srcId="{7286C90D-847D-4301-BA24-A4D72FCFD447}" destId="{F652739D-95D3-46BF-8CC4-870A8E3F7281}" srcOrd="0" destOrd="0" presId="urn:microsoft.com/office/officeart/2008/layout/RadialCluster"/>
    <dgm:cxn modelId="{8896C8F4-AE07-4A9C-9D77-9CB4EEB9BA3B}" type="presOf" srcId="{F6DAA593-7E64-42CE-B8B7-C95B47E44FAA}" destId="{1508D9A2-AC0A-4F05-A773-A6AE15DDC390}" srcOrd="0" destOrd="0" presId="urn:microsoft.com/office/officeart/2008/layout/RadialCluster"/>
    <dgm:cxn modelId="{6CA48BFE-8B5A-44A9-9B17-BE8973D18DB1}" type="presOf" srcId="{81B0AB7A-62EE-4D71-9A1E-D4910C48B33E}" destId="{F9D7F579-A4C5-4F67-984D-3C207F2FA87C}" srcOrd="0" destOrd="0" presId="urn:microsoft.com/office/officeart/2008/layout/RadialCluster"/>
    <dgm:cxn modelId="{AE3FAF85-EF54-467F-8949-3AD7747CDCAE}" type="presParOf" srcId="{CF91EE28-0327-4BD3-971E-6CB49E4FF507}" destId="{523AA46D-52DB-46AE-A391-409B2B799AA3}" srcOrd="0" destOrd="0" presId="urn:microsoft.com/office/officeart/2008/layout/RadialCluster"/>
    <dgm:cxn modelId="{B3EF741B-9201-4DDC-B05C-48EA085ADD4B}" type="presParOf" srcId="{523AA46D-52DB-46AE-A391-409B2B799AA3}" destId="{B989F03D-4B70-44A6-B16E-C60843223DEE}" srcOrd="0" destOrd="0" presId="urn:microsoft.com/office/officeart/2008/layout/RadialCluster"/>
    <dgm:cxn modelId="{A26EC599-6BCC-448D-BCCF-915871D20C5E}" type="presParOf" srcId="{523AA46D-52DB-46AE-A391-409B2B799AA3}" destId="{F652739D-95D3-46BF-8CC4-870A8E3F7281}" srcOrd="1" destOrd="0" presId="urn:microsoft.com/office/officeart/2008/layout/RadialCluster"/>
    <dgm:cxn modelId="{47619486-BF7A-40C9-A29A-331DA5C944C1}" type="presParOf" srcId="{523AA46D-52DB-46AE-A391-409B2B799AA3}" destId="{C2EE3F1E-7DB7-4917-A0DE-435E29F4C8AB}" srcOrd="2" destOrd="0" presId="urn:microsoft.com/office/officeart/2008/layout/RadialCluster"/>
    <dgm:cxn modelId="{AA085FCA-2075-4F17-B590-DB6BB15E1405}" type="presParOf" srcId="{523AA46D-52DB-46AE-A391-409B2B799AA3}" destId="{E5D969B5-A89E-4182-B60D-757C07F774E2}" srcOrd="3" destOrd="0" presId="urn:microsoft.com/office/officeart/2008/layout/RadialCluster"/>
    <dgm:cxn modelId="{E5FCA635-05D9-4C88-8FDF-DF20510E295D}" type="presParOf" srcId="{523AA46D-52DB-46AE-A391-409B2B799AA3}" destId="{0187E829-0993-4626-88B8-22F1C5CA85F8}" srcOrd="4" destOrd="0" presId="urn:microsoft.com/office/officeart/2008/layout/RadialCluster"/>
    <dgm:cxn modelId="{653A2ACB-381A-43AC-B7C8-FBAEF31330A6}" type="presParOf" srcId="{523AA46D-52DB-46AE-A391-409B2B799AA3}" destId="{F9D7F579-A4C5-4F67-984D-3C207F2FA87C}" srcOrd="5" destOrd="0" presId="urn:microsoft.com/office/officeart/2008/layout/RadialCluster"/>
    <dgm:cxn modelId="{35479632-26A3-44E5-A461-5A59BA798D16}" type="presParOf" srcId="{523AA46D-52DB-46AE-A391-409B2B799AA3}" destId="{1508D9A2-AC0A-4F05-A773-A6AE15DDC39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8DC969-389E-4528-9391-B36A74EEF3DC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A36B7ED9-4570-4B5D-8192-C6E33AC26634}">
      <dgm:prSet phldrT="[Text]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Monoalkil</a:t>
          </a:r>
          <a:r>
            <a:rPr lang="en-US" dirty="0">
              <a:solidFill>
                <a:schemeClr val="tx1"/>
              </a:solidFill>
            </a:rPr>
            <a:t> ester</a:t>
          </a:r>
          <a:endParaRPr lang="en-ID" dirty="0">
            <a:solidFill>
              <a:schemeClr val="tx1"/>
            </a:solidFill>
          </a:endParaRPr>
        </a:p>
      </dgm:t>
    </dgm:pt>
    <dgm:pt modelId="{107B28D9-7FFD-4FAC-AA38-FD11A1CD24D8}" type="parTrans" cxnId="{E652E49E-6D02-467F-91FB-C3D97BFD4DDC}">
      <dgm:prSet/>
      <dgm:spPr/>
      <dgm:t>
        <a:bodyPr/>
        <a:lstStyle/>
        <a:p>
          <a:endParaRPr lang="en-ID"/>
        </a:p>
      </dgm:t>
    </dgm:pt>
    <dgm:pt modelId="{A99D33D7-0CF9-4AC0-BF35-247EBB6C81C1}" type="sibTrans" cxnId="{E652E49E-6D02-467F-91FB-C3D97BFD4DDC}">
      <dgm:prSet/>
      <dgm:spPr/>
      <dgm:t>
        <a:bodyPr/>
        <a:lstStyle/>
        <a:p>
          <a:endParaRPr lang="en-ID"/>
        </a:p>
      </dgm:t>
    </dgm:pt>
    <dgm:pt modelId="{E4DB3557-60E0-4CC7-8FD4-A71D7AA3759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400" dirty="0"/>
            <a:t>Ramah </a:t>
          </a:r>
          <a:r>
            <a:rPr lang="en-US" sz="2300" dirty="0" err="1"/>
            <a:t>lingkungan</a:t>
          </a:r>
          <a:endParaRPr lang="en-ID" sz="2300" dirty="0"/>
        </a:p>
      </dgm:t>
    </dgm:pt>
    <dgm:pt modelId="{97CC0C46-75F7-48F2-9A20-2A7688C06C18}" type="parTrans" cxnId="{58BF1FEE-3083-4D6D-A410-CC5117DA5049}">
      <dgm:prSet/>
      <dgm:spPr/>
      <dgm:t>
        <a:bodyPr/>
        <a:lstStyle/>
        <a:p>
          <a:endParaRPr lang="en-ID"/>
        </a:p>
      </dgm:t>
    </dgm:pt>
    <dgm:pt modelId="{F49072B3-BBBA-4F07-A559-9F7017C91E9D}" type="sibTrans" cxnId="{58BF1FEE-3083-4D6D-A410-CC5117DA5049}">
      <dgm:prSet/>
      <dgm:spPr/>
      <dgm:t>
        <a:bodyPr/>
        <a:lstStyle/>
        <a:p>
          <a:endParaRPr lang="en-ID"/>
        </a:p>
      </dgm:t>
    </dgm:pt>
    <dgm:pt modelId="{8AB98006-976D-440D-AB8D-3D794A9C5535}">
      <dgm:prSet phldrT="[Text]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Dari </a:t>
          </a:r>
          <a:r>
            <a:rPr lang="en-US" dirty="0" err="1">
              <a:solidFill>
                <a:schemeClr val="tx1"/>
              </a:solidFill>
            </a:rPr>
            <a:t>minyak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nabati</a:t>
          </a:r>
          <a:endParaRPr lang="en-ID" dirty="0">
            <a:solidFill>
              <a:schemeClr val="tx1"/>
            </a:solidFill>
          </a:endParaRPr>
        </a:p>
      </dgm:t>
    </dgm:pt>
    <dgm:pt modelId="{64EA96FA-6D20-4F27-8EA4-04059769D0E5}" type="parTrans" cxnId="{607B3A3D-183D-4B88-AFCE-D88D3C68B3DF}">
      <dgm:prSet/>
      <dgm:spPr/>
      <dgm:t>
        <a:bodyPr/>
        <a:lstStyle/>
        <a:p>
          <a:endParaRPr lang="en-ID"/>
        </a:p>
      </dgm:t>
    </dgm:pt>
    <dgm:pt modelId="{DF31CC59-5208-4A94-9FC6-0F89ACE3A306}" type="sibTrans" cxnId="{607B3A3D-183D-4B88-AFCE-D88D3C68B3DF}">
      <dgm:prSet/>
      <dgm:spPr/>
      <dgm:t>
        <a:bodyPr/>
        <a:lstStyle/>
        <a:p>
          <a:endParaRPr lang="en-ID"/>
        </a:p>
      </dgm:t>
    </dgm:pt>
    <dgm:pt modelId="{A81A81CB-18AD-4FD6-AA30-DCB154A112FA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400" dirty="0" err="1"/>
            <a:t>Emisi</a:t>
          </a:r>
          <a:r>
            <a:rPr lang="en-US" sz="2400" dirty="0"/>
            <a:t> lebih </a:t>
          </a:r>
          <a:r>
            <a:rPr lang="en-US" sz="2400" dirty="0" err="1"/>
            <a:t>rendah</a:t>
          </a:r>
          <a:endParaRPr lang="en-ID" sz="2400" dirty="0"/>
        </a:p>
      </dgm:t>
    </dgm:pt>
    <dgm:pt modelId="{CA55D4B8-34AF-410F-AE55-9A64A55D4963}" type="parTrans" cxnId="{C46D64C8-039D-400C-B904-1AE535050D9A}">
      <dgm:prSet/>
      <dgm:spPr/>
      <dgm:t>
        <a:bodyPr/>
        <a:lstStyle/>
        <a:p>
          <a:endParaRPr lang="en-ID"/>
        </a:p>
      </dgm:t>
    </dgm:pt>
    <dgm:pt modelId="{FA350892-EA44-4AA3-85BF-CB5D439534A3}" type="sibTrans" cxnId="{C46D64C8-039D-400C-B904-1AE535050D9A}">
      <dgm:prSet/>
      <dgm:spPr/>
      <dgm:t>
        <a:bodyPr/>
        <a:lstStyle/>
        <a:p>
          <a:endParaRPr lang="en-ID"/>
        </a:p>
      </dgm:t>
    </dgm:pt>
    <dgm:pt modelId="{FAC6AD32-71D9-4E85-98DD-A5834D344AF9}">
      <dgm:prSet phldrT="[Text]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Dari </a:t>
          </a:r>
          <a:r>
            <a:rPr lang="en-US" dirty="0" err="1">
              <a:solidFill>
                <a:schemeClr val="tx1"/>
              </a:solidFill>
            </a:rPr>
            <a:t>minyak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hewani</a:t>
          </a:r>
          <a:endParaRPr lang="en-ID" dirty="0">
            <a:solidFill>
              <a:schemeClr val="tx1"/>
            </a:solidFill>
          </a:endParaRPr>
        </a:p>
      </dgm:t>
    </dgm:pt>
    <dgm:pt modelId="{A8FCE70F-0C4E-4007-B3DA-B1A472F955B9}" type="parTrans" cxnId="{3B64891A-1D4F-4D7E-896D-15614FC4E96B}">
      <dgm:prSet/>
      <dgm:spPr/>
      <dgm:t>
        <a:bodyPr/>
        <a:lstStyle/>
        <a:p>
          <a:endParaRPr lang="en-ID"/>
        </a:p>
      </dgm:t>
    </dgm:pt>
    <dgm:pt modelId="{CE844895-9F7A-4D73-9A67-5D15BD28B020}" type="sibTrans" cxnId="{3B64891A-1D4F-4D7E-896D-15614FC4E96B}">
      <dgm:prSet/>
      <dgm:spPr/>
      <dgm:t>
        <a:bodyPr/>
        <a:lstStyle/>
        <a:p>
          <a:endParaRPr lang="en-ID"/>
        </a:p>
      </dgm:t>
    </dgm:pt>
    <dgm:pt modelId="{71BA191D-0A28-4CCB-9057-6EE77A6B4022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1800" dirty="0" err="1"/>
            <a:t>Karakteristik</a:t>
          </a:r>
          <a:r>
            <a:rPr lang="en-US" sz="1800" dirty="0"/>
            <a:t> </a:t>
          </a:r>
          <a:r>
            <a:rPr lang="en-US" sz="1800" dirty="0" err="1"/>
            <a:t>pembakaran</a:t>
          </a:r>
          <a:r>
            <a:rPr lang="en-US" sz="1800" dirty="0"/>
            <a:t> </a:t>
          </a:r>
          <a:r>
            <a:rPr lang="en-US" sz="1800" dirty="0" err="1"/>
            <a:t>hampir</a:t>
          </a:r>
          <a:r>
            <a:rPr lang="en-US" sz="1800" dirty="0"/>
            <a:t> </a:t>
          </a:r>
          <a:r>
            <a:rPr lang="en-US" sz="1800" dirty="0" err="1"/>
            <a:t>sama</a:t>
          </a:r>
          <a:endParaRPr lang="en-ID" sz="1800" dirty="0"/>
        </a:p>
      </dgm:t>
    </dgm:pt>
    <dgm:pt modelId="{D7C6300B-98D5-4A38-8C4D-528FC6EBAD20}" type="parTrans" cxnId="{D68EF259-AB7A-4FFC-9CE9-F9C546231FFB}">
      <dgm:prSet/>
      <dgm:spPr/>
      <dgm:t>
        <a:bodyPr/>
        <a:lstStyle/>
        <a:p>
          <a:endParaRPr lang="en-ID"/>
        </a:p>
      </dgm:t>
    </dgm:pt>
    <dgm:pt modelId="{B9549A11-3ABD-4009-AE1E-0FD9925DC94C}" type="sibTrans" cxnId="{D68EF259-AB7A-4FFC-9CE9-F9C546231FFB}">
      <dgm:prSet/>
      <dgm:spPr/>
      <dgm:t>
        <a:bodyPr/>
        <a:lstStyle/>
        <a:p>
          <a:endParaRPr lang="en-ID"/>
        </a:p>
      </dgm:t>
    </dgm:pt>
    <dgm:pt modelId="{83218296-ED4D-41EB-BD61-93E3BD996D39}">
      <dgm:prSet phldrT="[Text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BIODIESEL</a:t>
          </a:r>
          <a:endParaRPr lang="en-ID" sz="1800" b="1" dirty="0">
            <a:solidFill>
              <a:schemeClr val="tx1"/>
            </a:solidFill>
          </a:endParaRPr>
        </a:p>
      </dgm:t>
    </dgm:pt>
    <dgm:pt modelId="{02E2D6D7-3E89-4700-97D8-D1A15D0F57D9}" type="parTrans" cxnId="{8E586F38-366F-4CDE-A205-FA6A2B238012}">
      <dgm:prSet/>
      <dgm:spPr/>
      <dgm:t>
        <a:bodyPr/>
        <a:lstStyle/>
        <a:p>
          <a:endParaRPr lang="en-ID"/>
        </a:p>
      </dgm:t>
    </dgm:pt>
    <dgm:pt modelId="{553B6B3A-7A2C-4A0B-8C2F-953417DAB6C2}" type="sibTrans" cxnId="{8E586F38-366F-4CDE-A205-FA6A2B238012}">
      <dgm:prSet/>
      <dgm:spPr/>
      <dgm:t>
        <a:bodyPr/>
        <a:lstStyle/>
        <a:p>
          <a:endParaRPr lang="en-ID"/>
        </a:p>
      </dgm:t>
    </dgm:pt>
    <dgm:pt modelId="{92F58BDA-5429-4D3B-B1EE-19927C26354A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400" dirty="0" err="1"/>
            <a:t>Efisiensi</a:t>
          </a:r>
          <a:r>
            <a:rPr lang="en-US" sz="2400" dirty="0"/>
            <a:t> lebih </a:t>
          </a:r>
          <a:r>
            <a:rPr lang="en-US" sz="2400" dirty="0" err="1"/>
            <a:t>baik</a:t>
          </a:r>
          <a:endParaRPr lang="en-ID" sz="2400" dirty="0"/>
        </a:p>
      </dgm:t>
    </dgm:pt>
    <dgm:pt modelId="{E95DE41C-A38F-471C-9460-7A5AE85765A1}" type="parTrans" cxnId="{78A57198-E017-43B7-93B3-63B5B824066F}">
      <dgm:prSet/>
      <dgm:spPr/>
      <dgm:t>
        <a:bodyPr/>
        <a:lstStyle/>
        <a:p>
          <a:endParaRPr lang="en-ID"/>
        </a:p>
      </dgm:t>
    </dgm:pt>
    <dgm:pt modelId="{CB99A4C3-B1F0-4033-ACD1-4462B189B3E7}" type="sibTrans" cxnId="{78A57198-E017-43B7-93B3-63B5B824066F}">
      <dgm:prSet/>
      <dgm:spPr/>
      <dgm:t>
        <a:bodyPr/>
        <a:lstStyle/>
        <a:p>
          <a:endParaRPr lang="en-ID"/>
        </a:p>
      </dgm:t>
    </dgm:pt>
    <dgm:pt modelId="{30835A8E-AD9C-4DDF-AD9D-1A8A0F8EBC43}" type="pres">
      <dgm:prSet presAssocID="{E98DC969-389E-4528-9391-B36A74EEF3D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354C64A-729C-4640-B7AB-130793E47DE7}" type="pres">
      <dgm:prSet presAssocID="{E98DC969-389E-4528-9391-B36A74EEF3DC}" presName="children" presStyleCnt="0"/>
      <dgm:spPr/>
    </dgm:pt>
    <dgm:pt modelId="{26EA4E8C-A5FE-42FE-B490-EB9E8E789C70}" type="pres">
      <dgm:prSet presAssocID="{E98DC969-389E-4528-9391-B36A74EEF3DC}" presName="child1group" presStyleCnt="0"/>
      <dgm:spPr/>
    </dgm:pt>
    <dgm:pt modelId="{95EF2936-695D-4693-A588-9E90B8811975}" type="pres">
      <dgm:prSet presAssocID="{E98DC969-389E-4528-9391-B36A74EEF3DC}" presName="child1" presStyleLbl="bgAcc1" presStyleIdx="0" presStyleCnt="4" custScaleX="121020" custLinFactNeighborX="-40885" custLinFactNeighborY="1321"/>
      <dgm:spPr/>
    </dgm:pt>
    <dgm:pt modelId="{78AB7BE6-0E30-4E8C-ADB2-6D7C7F46D257}" type="pres">
      <dgm:prSet presAssocID="{E98DC969-389E-4528-9391-B36A74EEF3DC}" presName="child1Text" presStyleLbl="bgAcc1" presStyleIdx="0" presStyleCnt="4">
        <dgm:presLayoutVars>
          <dgm:bulletEnabled val="1"/>
        </dgm:presLayoutVars>
      </dgm:prSet>
      <dgm:spPr/>
    </dgm:pt>
    <dgm:pt modelId="{8BC114DE-A485-474F-BC14-904004F76FC3}" type="pres">
      <dgm:prSet presAssocID="{E98DC969-389E-4528-9391-B36A74EEF3DC}" presName="child2group" presStyleCnt="0"/>
      <dgm:spPr/>
    </dgm:pt>
    <dgm:pt modelId="{47664BDB-EFBE-490A-AC27-CD239C24B6A2}" type="pres">
      <dgm:prSet presAssocID="{E98DC969-389E-4528-9391-B36A74EEF3DC}" presName="child2" presStyleLbl="bgAcc1" presStyleIdx="1" presStyleCnt="4" custScaleX="118874" custLinFactNeighborX="39897"/>
      <dgm:spPr/>
    </dgm:pt>
    <dgm:pt modelId="{8ECD5A54-1FBA-42B9-ADBE-D26D42A74BF6}" type="pres">
      <dgm:prSet presAssocID="{E98DC969-389E-4528-9391-B36A74EEF3DC}" presName="child2Text" presStyleLbl="bgAcc1" presStyleIdx="1" presStyleCnt="4">
        <dgm:presLayoutVars>
          <dgm:bulletEnabled val="1"/>
        </dgm:presLayoutVars>
      </dgm:prSet>
      <dgm:spPr/>
    </dgm:pt>
    <dgm:pt modelId="{52C2D777-2F27-437A-A949-0629AF66056F}" type="pres">
      <dgm:prSet presAssocID="{E98DC969-389E-4528-9391-B36A74EEF3DC}" presName="child3group" presStyleCnt="0"/>
      <dgm:spPr/>
    </dgm:pt>
    <dgm:pt modelId="{B68A20BD-7E8A-4B39-86C5-2AC08C135EB2}" type="pres">
      <dgm:prSet presAssocID="{E98DC969-389E-4528-9391-B36A74EEF3DC}" presName="child3" presStyleLbl="bgAcc1" presStyleIdx="2" presStyleCnt="4" custScaleX="122534" custLinFactNeighborX="38046"/>
      <dgm:spPr/>
    </dgm:pt>
    <dgm:pt modelId="{8AA4FA87-B3A9-4984-99D9-28B58B34C5D0}" type="pres">
      <dgm:prSet presAssocID="{E98DC969-389E-4528-9391-B36A74EEF3DC}" presName="child3Text" presStyleLbl="bgAcc1" presStyleIdx="2" presStyleCnt="4">
        <dgm:presLayoutVars>
          <dgm:bulletEnabled val="1"/>
        </dgm:presLayoutVars>
      </dgm:prSet>
      <dgm:spPr/>
    </dgm:pt>
    <dgm:pt modelId="{70F7F0B8-FAC4-4F93-9F07-F3036645F5A0}" type="pres">
      <dgm:prSet presAssocID="{E98DC969-389E-4528-9391-B36A74EEF3DC}" presName="child4group" presStyleCnt="0"/>
      <dgm:spPr/>
    </dgm:pt>
    <dgm:pt modelId="{9210ED6A-0A3F-4FD4-BA7B-3ECDA881505B}" type="pres">
      <dgm:prSet presAssocID="{E98DC969-389E-4528-9391-B36A74EEF3DC}" presName="child4" presStyleLbl="bgAcc1" presStyleIdx="3" presStyleCnt="4" custScaleX="120604" custLinFactNeighborX="-40989" custLinFactNeighborY="-108"/>
      <dgm:spPr/>
    </dgm:pt>
    <dgm:pt modelId="{A6444E4A-DBBD-46CF-B2E7-4155607917A0}" type="pres">
      <dgm:prSet presAssocID="{E98DC969-389E-4528-9391-B36A74EEF3DC}" presName="child4Text" presStyleLbl="bgAcc1" presStyleIdx="3" presStyleCnt="4">
        <dgm:presLayoutVars>
          <dgm:bulletEnabled val="1"/>
        </dgm:presLayoutVars>
      </dgm:prSet>
      <dgm:spPr/>
    </dgm:pt>
    <dgm:pt modelId="{18FE4F21-6232-409C-A0AE-2229C25BC740}" type="pres">
      <dgm:prSet presAssocID="{E98DC969-389E-4528-9391-B36A74EEF3DC}" presName="childPlaceholder" presStyleCnt="0"/>
      <dgm:spPr/>
    </dgm:pt>
    <dgm:pt modelId="{83493DFD-591F-4384-9EA8-341301043947}" type="pres">
      <dgm:prSet presAssocID="{E98DC969-389E-4528-9391-B36A74EEF3DC}" presName="circle" presStyleCnt="0"/>
      <dgm:spPr/>
    </dgm:pt>
    <dgm:pt modelId="{0810614F-15C7-46B1-9E4F-311A439ED6E8}" type="pres">
      <dgm:prSet presAssocID="{E98DC969-389E-4528-9391-B36A74EEF3D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EBA835E-EA49-4B9A-A941-031AB1E3BDA6}" type="pres">
      <dgm:prSet presAssocID="{E98DC969-389E-4528-9391-B36A74EEF3D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D380B252-CDB5-4678-8D6A-C33B7E411007}" type="pres">
      <dgm:prSet presAssocID="{E98DC969-389E-4528-9391-B36A74EEF3D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5D0C5AB-FB1B-4762-B2EE-03D956EB5882}" type="pres">
      <dgm:prSet presAssocID="{E98DC969-389E-4528-9391-B36A74EEF3D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B4574C8-3774-478A-ABC0-9F45A376CE02}" type="pres">
      <dgm:prSet presAssocID="{E98DC969-389E-4528-9391-B36A74EEF3DC}" presName="quadrantPlaceholder" presStyleCnt="0"/>
      <dgm:spPr/>
    </dgm:pt>
    <dgm:pt modelId="{3C17F518-7ADF-4620-BA42-F26C32FA1FF0}" type="pres">
      <dgm:prSet presAssocID="{E98DC969-389E-4528-9391-B36A74EEF3DC}" presName="center1" presStyleLbl="fgShp" presStyleIdx="0" presStyleCnt="2"/>
      <dgm:spPr>
        <a:noFill/>
        <a:ln>
          <a:noFill/>
        </a:ln>
      </dgm:spPr>
    </dgm:pt>
    <dgm:pt modelId="{323A3098-5EB2-4FC0-9293-1F2F7899CDBA}" type="pres">
      <dgm:prSet presAssocID="{E98DC969-389E-4528-9391-B36A74EEF3DC}" presName="center2" presStyleLbl="fgShp" presStyleIdx="1" presStyleCnt="2"/>
      <dgm:spPr>
        <a:noFill/>
        <a:ln>
          <a:noFill/>
        </a:ln>
      </dgm:spPr>
    </dgm:pt>
  </dgm:ptLst>
  <dgm:cxnLst>
    <dgm:cxn modelId="{3B64891A-1D4F-4D7E-896D-15614FC4E96B}" srcId="{E98DC969-389E-4528-9391-B36A74EEF3DC}" destId="{FAC6AD32-71D9-4E85-98DD-A5834D344AF9}" srcOrd="2" destOrd="0" parTransId="{A8FCE70F-0C4E-4007-B3DA-B1A472F955B9}" sibTransId="{CE844895-9F7A-4D73-9A67-5D15BD28B020}"/>
    <dgm:cxn modelId="{9A8E6229-87C7-42A0-815C-862AAC0BABD4}" type="presOf" srcId="{E4DB3557-60E0-4CC7-8FD4-A71D7AA37598}" destId="{95EF2936-695D-4693-A588-9E90B8811975}" srcOrd="0" destOrd="0" presId="urn:microsoft.com/office/officeart/2005/8/layout/cycle4"/>
    <dgm:cxn modelId="{D9469030-BCE9-4D6B-93DF-67BB8FB3A333}" type="presOf" srcId="{FAC6AD32-71D9-4E85-98DD-A5834D344AF9}" destId="{D380B252-CDB5-4678-8D6A-C33B7E411007}" srcOrd="0" destOrd="0" presId="urn:microsoft.com/office/officeart/2005/8/layout/cycle4"/>
    <dgm:cxn modelId="{844A4638-3555-4591-81F6-CE8AE149A70D}" type="presOf" srcId="{E4DB3557-60E0-4CC7-8FD4-A71D7AA37598}" destId="{78AB7BE6-0E30-4E8C-ADB2-6D7C7F46D257}" srcOrd="1" destOrd="0" presId="urn:microsoft.com/office/officeart/2005/8/layout/cycle4"/>
    <dgm:cxn modelId="{8E586F38-366F-4CDE-A205-FA6A2B238012}" srcId="{E98DC969-389E-4528-9391-B36A74EEF3DC}" destId="{83218296-ED4D-41EB-BD61-93E3BD996D39}" srcOrd="3" destOrd="0" parTransId="{02E2D6D7-3E89-4700-97D8-D1A15D0F57D9}" sibTransId="{553B6B3A-7A2C-4A0B-8C2F-953417DAB6C2}"/>
    <dgm:cxn modelId="{607B3A3D-183D-4B88-AFCE-D88D3C68B3DF}" srcId="{E98DC969-389E-4528-9391-B36A74EEF3DC}" destId="{8AB98006-976D-440D-AB8D-3D794A9C5535}" srcOrd="1" destOrd="0" parTransId="{64EA96FA-6D20-4F27-8EA4-04059769D0E5}" sibTransId="{DF31CC59-5208-4A94-9FC6-0F89ACE3A306}"/>
    <dgm:cxn modelId="{3615116E-059D-48EF-95B3-43BA095E9E53}" type="presOf" srcId="{71BA191D-0A28-4CCB-9057-6EE77A6B4022}" destId="{B68A20BD-7E8A-4B39-86C5-2AC08C135EB2}" srcOrd="0" destOrd="0" presId="urn:microsoft.com/office/officeart/2005/8/layout/cycle4"/>
    <dgm:cxn modelId="{B4F2416E-D0BA-45D5-AD15-D7C09286B78C}" type="presOf" srcId="{A81A81CB-18AD-4FD6-AA30-DCB154A112FA}" destId="{47664BDB-EFBE-490A-AC27-CD239C24B6A2}" srcOrd="0" destOrd="0" presId="urn:microsoft.com/office/officeart/2005/8/layout/cycle4"/>
    <dgm:cxn modelId="{D68EF259-AB7A-4FFC-9CE9-F9C546231FFB}" srcId="{FAC6AD32-71D9-4E85-98DD-A5834D344AF9}" destId="{71BA191D-0A28-4CCB-9057-6EE77A6B4022}" srcOrd="0" destOrd="0" parTransId="{D7C6300B-98D5-4A38-8C4D-528FC6EBAD20}" sibTransId="{B9549A11-3ABD-4009-AE1E-0FD9925DC94C}"/>
    <dgm:cxn modelId="{6778F281-7CD4-40D4-B6B7-6D30664A00AA}" type="presOf" srcId="{92F58BDA-5429-4D3B-B1EE-19927C26354A}" destId="{9210ED6A-0A3F-4FD4-BA7B-3ECDA881505B}" srcOrd="0" destOrd="0" presId="urn:microsoft.com/office/officeart/2005/8/layout/cycle4"/>
    <dgm:cxn modelId="{78A57198-E017-43B7-93B3-63B5B824066F}" srcId="{83218296-ED4D-41EB-BD61-93E3BD996D39}" destId="{92F58BDA-5429-4D3B-B1EE-19927C26354A}" srcOrd="0" destOrd="0" parTransId="{E95DE41C-A38F-471C-9460-7A5AE85765A1}" sibTransId="{CB99A4C3-B1F0-4033-ACD1-4462B189B3E7}"/>
    <dgm:cxn modelId="{E652E49E-6D02-467F-91FB-C3D97BFD4DDC}" srcId="{E98DC969-389E-4528-9391-B36A74EEF3DC}" destId="{A36B7ED9-4570-4B5D-8192-C6E33AC26634}" srcOrd="0" destOrd="0" parTransId="{107B28D9-7FFD-4FAC-AA38-FD11A1CD24D8}" sibTransId="{A99D33D7-0CF9-4AC0-BF35-247EBB6C81C1}"/>
    <dgm:cxn modelId="{6FC944AB-05FE-47F5-B59B-91D8583EF7F9}" type="presOf" srcId="{E98DC969-389E-4528-9391-B36A74EEF3DC}" destId="{30835A8E-AD9C-4DDF-AD9D-1A8A0F8EBC43}" srcOrd="0" destOrd="0" presId="urn:microsoft.com/office/officeart/2005/8/layout/cycle4"/>
    <dgm:cxn modelId="{7136D2C2-DC7D-4C63-805D-17D49740836F}" type="presOf" srcId="{8AB98006-976D-440D-AB8D-3D794A9C5535}" destId="{3EBA835E-EA49-4B9A-A941-031AB1E3BDA6}" srcOrd="0" destOrd="0" presId="urn:microsoft.com/office/officeart/2005/8/layout/cycle4"/>
    <dgm:cxn modelId="{C46D64C8-039D-400C-B904-1AE535050D9A}" srcId="{8AB98006-976D-440D-AB8D-3D794A9C5535}" destId="{A81A81CB-18AD-4FD6-AA30-DCB154A112FA}" srcOrd="0" destOrd="0" parTransId="{CA55D4B8-34AF-410F-AE55-9A64A55D4963}" sibTransId="{FA350892-EA44-4AA3-85BF-CB5D439534A3}"/>
    <dgm:cxn modelId="{E9851FD0-4108-4E94-A69C-377C6B60051A}" type="presOf" srcId="{A81A81CB-18AD-4FD6-AA30-DCB154A112FA}" destId="{8ECD5A54-1FBA-42B9-ADBE-D26D42A74BF6}" srcOrd="1" destOrd="0" presId="urn:microsoft.com/office/officeart/2005/8/layout/cycle4"/>
    <dgm:cxn modelId="{4B6313E9-8F35-4B8B-990E-85BAF18B4DB8}" type="presOf" srcId="{92F58BDA-5429-4D3B-B1EE-19927C26354A}" destId="{A6444E4A-DBBD-46CF-B2E7-4155607917A0}" srcOrd="1" destOrd="0" presId="urn:microsoft.com/office/officeart/2005/8/layout/cycle4"/>
    <dgm:cxn modelId="{58BF1FEE-3083-4D6D-A410-CC5117DA5049}" srcId="{A36B7ED9-4570-4B5D-8192-C6E33AC26634}" destId="{E4DB3557-60E0-4CC7-8FD4-A71D7AA37598}" srcOrd="0" destOrd="0" parTransId="{97CC0C46-75F7-48F2-9A20-2A7688C06C18}" sibTransId="{F49072B3-BBBA-4F07-A559-9F7017C91E9D}"/>
    <dgm:cxn modelId="{F6A5B8F2-A2DD-4E32-A40D-E766607994EA}" type="presOf" srcId="{83218296-ED4D-41EB-BD61-93E3BD996D39}" destId="{F5D0C5AB-FB1B-4762-B2EE-03D956EB5882}" srcOrd="0" destOrd="0" presId="urn:microsoft.com/office/officeart/2005/8/layout/cycle4"/>
    <dgm:cxn modelId="{ABC27DF8-2043-44AE-B67B-8FA3DB8502A9}" type="presOf" srcId="{A36B7ED9-4570-4B5D-8192-C6E33AC26634}" destId="{0810614F-15C7-46B1-9E4F-311A439ED6E8}" srcOrd="0" destOrd="0" presId="urn:microsoft.com/office/officeart/2005/8/layout/cycle4"/>
    <dgm:cxn modelId="{D7542CFB-138B-4050-9F56-C7756D6CB63A}" type="presOf" srcId="{71BA191D-0A28-4CCB-9057-6EE77A6B4022}" destId="{8AA4FA87-B3A9-4984-99D9-28B58B34C5D0}" srcOrd="1" destOrd="0" presId="urn:microsoft.com/office/officeart/2005/8/layout/cycle4"/>
    <dgm:cxn modelId="{50BB7656-CF65-4673-A1F1-1E18104A9060}" type="presParOf" srcId="{30835A8E-AD9C-4DDF-AD9D-1A8A0F8EBC43}" destId="{8354C64A-729C-4640-B7AB-130793E47DE7}" srcOrd="0" destOrd="0" presId="urn:microsoft.com/office/officeart/2005/8/layout/cycle4"/>
    <dgm:cxn modelId="{20DA0884-4560-4B42-8A20-35E38447E602}" type="presParOf" srcId="{8354C64A-729C-4640-B7AB-130793E47DE7}" destId="{26EA4E8C-A5FE-42FE-B490-EB9E8E789C70}" srcOrd="0" destOrd="0" presId="urn:microsoft.com/office/officeart/2005/8/layout/cycle4"/>
    <dgm:cxn modelId="{7CBC4D5F-4C1D-4982-B560-95A7E29E77A5}" type="presParOf" srcId="{26EA4E8C-A5FE-42FE-B490-EB9E8E789C70}" destId="{95EF2936-695D-4693-A588-9E90B8811975}" srcOrd="0" destOrd="0" presId="urn:microsoft.com/office/officeart/2005/8/layout/cycle4"/>
    <dgm:cxn modelId="{1DEFC8F0-A5B5-4B38-BCF7-D97B79421A63}" type="presParOf" srcId="{26EA4E8C-A5FE-42FE-B490-EB9E8E789C70}" destId="{78AB7BE6-0E30-4E8C-ADB2-6D7C7F46D257}" srcOrd="1" destOrd="0" presId="urn:microsoft.com/office/officeart/2005/8/layout/cycle4"/>
    <dgm:cxn modelId="{60B7BB3C-DA48-4B07-A4BA-89B33739F6BD}" type="presParOf" srcId="{8354C64A-729C-4640-B7AB-130793E47DE7}" destId="{8BC114DE-A485-474F-BC14-904004F76FC3}" srcOrd="1" destOrd="0" presId="urn:microsoft.com/office/officeart/2005/8/layout/cycle4"/>
    <dgm:cxn modelId="{67E47B62-93A6-421E-A07B-845313F66CF9}" type="presParOf" srcId="{8BC114DE-A485-474F-BC14-904004F76FC3}" destId="{47664BDB-EFBE-490A-AC27-CD239C24B6A2}" srcOrd="0" destOrd="0" presId="urn:microsoft.com/office/officeart/2005/8/layout/cycle4"/>
    <dgm:cxn modelId="{7E2E56EC-E394-4746-815B-3D2A9D1D353D}" type="presParOf" srcId="{8BC114DE-A485-474F-BC14-904004F76FC3}" destId="{8ECD5A54-1FBA-42B9-ADBE-D26D42A74BF6}" srcOrd="1" destOrd="0" presId="urn:microsoft.com/office/officeart/2005/8/layout/cycle4"/>
    <dgm:cxn modelId="{4F2A886E-6589-4EC6-82C5-C207A6862D6C}" type="presParOf" srcId="{8354C64A-729C-4640-B7AB-130793E47DE7}" destId="{52C2D777-2F27-437A-A949-0629AF66056F}" srcOrd="2" destOrd="0" presId="urn:microsoft.com/office/officeart/2005/8/layout/cycle4"/>
    <dgm:cxn modelId="{66688E9C-DDD6-41E6-9D93-1E5C1CBD6F4C}" type="presParOf" srcId="{52C2D777-2F27-437A-A949-0629AF66056F}" destId="{B68A20BD-7E8A-4B39-86C5-2AC08C135EB2}" srcOrd="0" destOrd="0" presId="urn:microsoft.com/office/officeart/2005/8/layout/cycle4"/>
    <dgm:cxn modelId="{35F7C442-7691-4033-B980-262A3C95928B}" type="presParOf" srcId="{52C2D777-2F27-437A-A949-0629AF66056F}" destId="{8AA4FA87-B3A9-4984-99D9-28B58B34C5D0}" srcOrd="1" destOrd="0" presId="urn:microsoft.com/office/officeart/2005/8/layout/cycle4"/>
    <dgm:cxn modelId="{D4ABB2DD-40A3-4094-8A45-5EA4DE57D839}" type="presParOf" srcId="{8354C64A-729C-4640-B7AB-130793E47DE7}" destId="{70F7F0B8-FAC4-4F93-9F07-F3036645F5A0}" srcOrd="3" destOrd="0" presId="urn:microsoft.com/office/officeart/2005/8/layout/cycle4"/>
    <dgm:cxn modelId="{12CADCFD-704E-4A40-A1B7-43A79DB219EC}" type="presParOf" srcId="{70F7F0B8-FAC4-4F93-9F07-F3036645F5A0}" destId="{9210ED6A-0A3F-4FD4-BA7B-3ECDA881505B}" srcOrd="0" destOrd="0" presId="urn:microsoft.com/office/officeart/2005/8/layout/cycle4"/>
    <dgm:cxn modelId="{45B154FC-EDE5-408A-A075-148824085C14}" type="presParOf" srcId="{70F7F0B8-FAC4-4F93-9F07-F3036645F5A0}" destId="{A6444E4A-DBBD-46CF-B2E7-4155607917A0}" srcOrd="1" destOrd="0" presId="urn:microsoft.com/office/officeart/2005/8/layout/cycle4"/>
    <dgm:cxn modelId="{730EA267-AF10-4FD4-B724-B3C14519989C}" type="presParOf" srcId="{8354C64A-729C-4640-B7AB-130793E47DE7}" destId="{18FE4F21-6232-409C-A0AE-2229C25BC740}" srcOrd="4" destOrd="0" presId="urn:microsoft.com/office/officeart/2005/8/layout/cycle4"/>
    <dgm:cxn modelId="{E21112E4-9B30-4BF6-9677-F1F188FE87AE}" type="presParOf" srcId="{30835A8E-AD9C-4DDF-AD9D-1A8A0F8EBC43}" destId="{83493DFD-591F-4384-9EA8-341301043947}" srcOrd="1" destOrd="0" presId="urn:microsoft.com/office/officeart/2005/8/layout/cycle4"/>
    <dgm:cxn modelId="{DBF32680-1EE7-4367-8DB4-879DD3DEF3C8}" type="presParOf" srcId="{83493DFD-591F-4384-9EA8-341301043947}" destId="{0810614F-15C7-46B1-9E4F-311A439ED6E8}" srcOrd="0" destOrd="0" presId="urn:microsoft.com/office/officeart/2005/8/layout/cycle4"/>
    <dgm:cxn modelId="{84DEBA1B-BA2D-46EB-A15E-8B046F14D09F}" type="presParOf" srcId="{83493DFD-591F-4384-9EA8-341301043947}" destId="{3EBA835E-EA49-4B9A-A941-031AB1E3BDA6}" srcOrd="1" destOrd="0" presId="urn:microsoft.com/office/officeart/2005/8/layout/cycle4"/>
    <dgm:cxn modelId="{D82E147D-51F2-4420-BB39-67470D99B815}" type="presParOf" srcId="{83493DFD-591F-4384-9EA8-341301043947}" destId="{D380B252-CDB5-4678-8D6A-C33B7E411007}" srcOrd="2" destOrd="0" presId="urn:microsoft.com/office/officeart/2005/8/layout/cycle4"/>
    <dgm:cxn modelId="{43C9025C-1CE1-48AE-A3DF-4908A26A3EAD}" type="presParOf" srcId="{83493DFD-591F-4384-9EA8-341301043947}" destId="{F5D0C5AB-FB1B-4762-B2EE-03D956EB5882}" srcOrd="3" destOrd="0" presId="urn:microsoft.com/office/officeart/2005/8/layout/cycle4"/>
    <dgm:cxn modelId="{04A3AE64-8EC2-467E-B92E-BCD9B189347F}" type="presParOf" srcId="{83493DFD-591F-4384-9EA8-341301043947}" destId="{6B4574C8-3774-478A-ABC0-9F45A376CE02}" srcOrd="4" destOrd="0" presId="urn:microsoft.com/office/officeart/2005/8/layout/cycle4"/>
    <dgm:cxn modelId="{D0182594-C42E-4140-B305-B856E2A72DBF}" type="presParOf" srcId="{30835A8E-AD9C-4DDF-AD9D-1A8A0F8EBC43}" destId="{3C17F518-7ADF-4620-BA42-F26C32FA1FF0}" srcOrd="2" destOrd="0" presId="urn:microsoft.com/office/officeart/2005/8/layout/cycle4"/>
    <dgm:cxn modelId="{FB02F4FB-0AE3-44A4-9D14-C9E67047CC97}" type="presParOf" srcId="{30835A8E-AD9C-4DDF-AD9D-1A8A0F8EBC43}" destId="{323A3098-5EB2-4FC0-9293-1F2F7899CDB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72072-FDB9-45E5-93D8-C1B7F4FEEBC7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PRODUKSIBIODIESEL </a:t>
          </a:r>
          <a:endParaRPr lang="en-ID" sz="2400" b="1" kern="1200" dirty="0"/>
        </a:p>
      </dsp:txBody>
      <dsp:txXfrm>
        <a:off x="3321004" y="2066564"/>
        <a:ext cx="1485474" cy="1284995"/>
      </dsp:txXfrm>
    </dsp:sp>
    <dsp:sp modelId="{027526D9-D5C3-4790-9634-1D187AD983C9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6D414-041F-488F-99ED-6D5AF9E778B5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BAHAN BAKU</a:t>
          </a:r>
          <a:endParaRPr lang="en-ID" sz="2100" kern="1200" dirty="0">
            <a:solidFill>
              <a:schemeClr val="tx1"/>
            </a:solidFill>
          </a:endParaRPr>
        </a:p>
      </dsp:txBody>
      <dsp:txXfrm>
        <a:off x="3459220" y="261045"/>
        <a:ext cx="1217310" cy="1053116"/>
      </dsp:txXfrm>
    </dsp:sp>
    <dsp:sp modelId="{14AAB43A-76C9-408F-8E7B-7B3090B2C63D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1D616-1177-44C9-A092-2179479C5BE1}">
      <dsp:nvSpPr>
        <dsp:cNvPr id="0" name=""/>
        <dsp:cNvSpPr/>
      </dsp:nvSpPr>
      <dsp:spPr>
        <a:xfrm>
          <a:off x="4827361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5FF216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REKASI KIMIA</a:t>
          </a:r>
          <a:endParaRPr lang="en-ID" sz="2100" kern="1200" dirty="0">
            <a:solidFill>
              <a:schemeClr val="tx1"/>
            </a:solidFill>
          </a:endParaRPr>
        </a:p>
      </dsp:txBody>
      <dsp:txXfrm>
        <a:off x="5129106" y="1229902"/>
        <a:ext cx="1217310" cy="1053116"/>
      </dsp:txXfrm>
    </dsp:sp>
    <dsp:sp modelId="{C353D424-F461-4486-BF72-A1206BF10E75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FD888-0EFA-4C34-A6DA-F1B7D252F4B9}">
      <dsp:nvSpPr>
        <dsp:cNvPr id="0" name=""/>
        <dsp:cNvSpPr/>
      </dsp:nvSpPr>
      <dsp:spPr>
        <a:xfrm>
          <a:off x="4827361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10F8BB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KATALIS</a:t>
          </a:r>
          <a:endParaRPr lang="en-ID" sz="2100" kern="1200" dirty="0">
            <a:solidFill>
              <a:schemeClr val="tx1"/>
            </a:solidFill>
          </a:endParaRPr>
        </a:p>
      </dsp:txBody>
      <dsp:txXfrm>
        <a:off x="5129106" y="3134564"/>
        <a:ext cx="1217310" cy="1053116"/>
      </dsp:txXfrm>
    </dsp:sp>
    <dsp:sp modelId="{A280A42A-FC4C-44A3-8E41-57264C5D45FA}">
      <dsp:nvSpPr>
        <dsp:cNvPr id="0" name=""/>
        <dsp:cNvSpPr/>
      </dsp:nvSpPr>
      <dsp:spPr>
        <a:xfrm>
          <a:off x="2956944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849DD-F813-4503-965B-767667FF420F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KINETIKA REAKSI</a:t>
          </a:r>
          <a:endParaRPr lang="en-ID" sz="2100" kern="1200" dirty="0"/>
        </a:p>
      </dsp:txBody>
      <dsp:txXfrm>
        <a:off x="3459220" y="4104505"/>
        <a:ext cx="1217310" cy="1053116"/>
      </dsp:txXfrm>
    </dsp:sp>
    <dsp:sp modelId="{5A72E696-91BD-4937-8048-BE320A687D49}">
      <dsp:nvSpPr>
        <dsp:cNvPr id="0" name=""/>
        <dsp:cNvSpPr/>
      </dsp:nvSpPr>
      <dsp:spPr>
        <a:xfrm>
          <a:off x="1962559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227C5-7633-4D93-BFF7-6B55F6CAF9EE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METODE PRODUKSI</a:t>
          </a:r>
          <a:endParaRPr lang="en-ID" sz="2100" kern="1200" dirty="0"/>
        </a:p>
      </dsp:txBody>
      <dsp:txXfrm>
        <a:off x="1781582" y="3135647"/>
        <a:ext cx="1217310" cy="1053116"/>
      </dsp:txXfrm>
    </dsp:sp>
    <dsp:sp modelId="{B0835A35-546B-4DFE-AD23-43C323CE3F3B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rgbClr val="0000C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PRODUK SAMPING</a:t>
          </a:r>
          <a:endParaRPr lang="en-ID" sz="2100" kern="1200" dirty="0"/>
        </a:p>
      </dsp:txBody>
      <dsp:txXfrm>
        <a:off x="1781582" y="1227735"/>
        <a:ext cx="1217310" cy="1053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9F03D-4B70-44A6-B16E-C60843223DEE}">
      <dsp:nvSpPr>
        <dsp:cNvPr id="0" name=""/>
        <dsp:cNvSpPr/>
      </dsp:nvSpPr>
      <dsp:spPr>
        <a:xfrm>
          <a:off x="0" y="22446"/>
          <a:ext cx="1978067" cy="904106"/>
        </a:xfrm>
        <a:prstGeom prst="round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Penggunaan</a:t>
          </a:r>
          <a:r>
            <a:rPr lang="en-US" sz="2400" kern="1200" dirty="0"/>
            <a:t> </a:t>
          </a:r>
          <a:r>
            <a:rPr lang="en-US" sz="2400" kern="1200" dirty="0" err="1"/>
            <a:t>Mesin</a:t>
          </a:r>
          <a:r>
            <a:rPr lang="en-US" sz="2400" kern="1200" dirty="0"/>
            <a:t> Diesel</a:t>
          </a:r>
          <a:endParaRPr lang="en-ID" sz="2400" kern="1200" dirty="0"/>
        </a:p>
      </dsp:txBody>
      <dsp:txXfrm>
        <a:off x="44135" y="66581"/>
        <a:ext cx="1889797" cy="815836"/>
      </dsp:txXfrm>
    </dsp:sp>
    <dsp:sp modelId="{F652739D-95D3-46BF-8CC4-870A8E3F7281}">
      <dsp:nvSpPr>
        <dsp:cNvPr id="0" name=""/>
        <dsp:cNvSpPr/>
      </dsp:nvSpPr>
      <dsp:spPr>
        <a:xfrm rot="21589826">
          <a:off x="1978064" y="469759"/>
          <a:ext cx="12251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5118" y="0"/>
              </a:lnTo>
            </a:path>
          </a:pathLst>
        </a:custGeom>
        <a:noFill/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E3F1E-7DB7-4917-A0DE-435E29F4C8AB}">
      <dsp:nvSpPr>
        <dsp:cNvPr id="0" name=""/>
        <dsp:cNvSpPr/>
      </dsp:nvSpPr>
      <dsp:spPr>
        <a:xfrm>
          <a:off x="3203180" y="8382"/>
          <a:ext cx="2226709" cy="912537"/>
        </a:xfrm>
        <a:prstGeom prst="roundRect">
          <a:avLst/>
        </a:prstGeom>
        <a:solidFill>
          <a:srgbClr val="FFE59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Alat-alat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Transportasi</a:t>
          </a:r>
          <a:endParaRPr lang="en-ID" sz="2400" kern="1200" dirty="0">
            <a:solidFill>
              <a:schemeClr val="tx1"/>
            </a:solidFill>
          </a:endParaRPr>
        </a:p>
      </dsp:txBody>
      <dsp:txXfrm>
        <a:off x="3247726" y="52928"/>
        <a:ext cx="2137617" cy="823445"/>
      </dsp:txXfrm>
    </dsp:sp>
    <dsp:sp modelId="{E5D969B5-A89E-4182-B60D-757C07F774E2}">
      <dsp:nvSpPr>
        <dsp:cNvPr id="0" name=""/>
        <dsp:cNvSpPr/>
      </dsp:nvSpPr>
      <dsp:spPr>
        <a:xfrm rot="1463727">
          <a:off x="1914649" y="1216424"/>
          <a:ext cx="14205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0585" y="0"/>
              </a:lnTo>
            </a:path>
          </a:pathLst>
        </a:custGeom>
        <a:noFill/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7E829-0993-4626-88B8-22F1C5CA85F8}">
      <dsp:nvSpPr>
        <dsp:cNvPr id="0" name=""/>
        <dsp:cNvSpPr/>
      </dsp:nvSpPr>
      <dsp:spPr>
        <a:xfrm>
          <a:off x="3154823" y="1509797"/>
          <a:ext cx="2246091" cy="912537"/>
        </a:xfrm>
        <a:prstGeom prst="roundRect">
          <a:avLst/>
        </a:prstGeom>
        <a:solidFill>
          <a:srgbClr val="FFE59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Alat-alat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berat</a:t>
          </a:r>
          <a:endParaRPr lang="en-ID" sz="2400" kern="1200" dirty="0">
            <a:solidFill>
              <a:schemeClr val="tx1"/>
            </a:solidFill>
          </a:endParaRPr>
        </a:p>
      </dsp:txBody>
      <dsp:txXfrm>
        <a:off x="3199369" y="1554343"/>
        <a:ext cx="2156999" cy="823445"/>
      </dsp:txXfrm>
    </dsp:sp>
    <dsp:sp modelId="{F9D7F579-A4C5-4F67-984D-3C207F2FA87C}">
      <dsp:nvSpPr>
        <dsp:cNvPr id="0" name=""/>
        <dsp:cNvSpPr/>
      </dsp:nvSpPr>
      <dsp:spPr>
        <a:xfrm rot="5261834">
          <a:off x="695751" y="1250789"/>
          <a:ext cx="6489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8997" y="0"/>
              </a:lnTo>
            </a:path>
          </a:pathLst>
        </a:custGeom>
        <a:noFill/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8D9A2-AC0A-4F05-A773-A6AE15DDC390}">
      <dsp:nvSpPr>
        <dsp:cNvPr id="0" name=""/>
        <dsp:cNvSpPr/>
      </dsp:nvSpPr>
      <dsp:spPr>
        <a:xfrm>
          <a:off x="27600" y="1575026"/>
          <a:ext cx="2048071" cy="912537"/>
        </a:xfrm>
        <a:prstGeom prst="roundRect">
          <a:avLst/>
        </a:prstGeom>
        <a:solidFill>
          <a:srgbClr val="FFE59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Alat-alat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industri</a:t>
          </a:r>
          <a:endParaRPr lang="en-ID" sz="2400" kern="1200" dirty="0">
            <a:solidFill>
              <a:schemeClr val="tx1"/>
            </a:solidFill>
          </a:endParaRPr>
        </a:p>
      </dsp:txBody>
      <dsp:txXfrm>
        <a:off x="72146" y="1619572"/>
        <a:ext cx="1958979" cy="8234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A20BD-7E8A-4B39-86C5-2AC08C135EB2}">
      <dsp:nvSpPr>
        <dsp:cNvPr id="0" name=""/>
        <dsp:cNvSpPr/>
      </dsp:nvSpPr>
      <dsp:spPr>
        <a:xfrm>
          <a:off x="5104800" y="2905834"/>
          <a:ext cx="2586696" cy="136745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Karakteristik</a:t>
          </a:r>
          <a:r>
            <a:rPr lang="en-US" sz="1800" kern="1200" dirty="0"/>
            <a:t> </a:t>
          </a:r>
          <a:r>
            <a:rPr lang="en-US" sz="1800" kern="1200" dirty="0" err="1"/>
            <a:t>pembakaran</a:t>
          </a:r>
          <a:r>
            <a:rPr lang="en-US" sz="1800" kern="1200" dirty="0"/>
            <a:t> </a:t>
          </a:r>
          <a:r>
            <a:rPr lang="en-US" sz="1800" kern="1200" dirty="0" err="1"/>
            <a:t>hampir</a:t>
          </a:r>
          <a:r>
            <a:rPr lang="en-US" sz="1800" kern="1200" dirty="0"/>
            <a:t> </a:t>
          </a:r>
          <a:r>
            <a:rPr lang="en-US" sz="1800" kern="1200" dirty="0" err="1"/>
            <a:t>sama</a:t>
          </a:r>
          <a:endParaRPr lang="en-ID" sz="1800" kern="1200" dirty="0"/>
        </a:p>
      </dsp:txBody>
      <dsp:txXfrm>
        <a:off x="5910847" y="3277735"/>
        <a:ext cx="1750611" cy="965512"/>
      </dsp:txXfrm>
    </dsp:sp>
    <dsp:sp modelId="{9210ED6A-0A3F-4FD4-BA7B-3ECDA881505B}">
      <dsp:nvSpPr>
        <dsp:cNvPr id="0" name=""/>
        <dsp:cNvSpPr/>
      </dsp:nvSpPr>
      <dsp:spPr>
        <a:xfrm>
          <a:off x="12471" y="2904357"/>
          <a:ext cx="2545954" cy="136745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Efisiensi</a:t>
          </a:r>
          <a:r>
            <a:rPr lang="en-US" sz="2400" kern="1200" dirty="0"/>
            <a:t> lebih </a:t>
          </a:r>
          <a:r>
            <a:rPr lang="en-US" sz="2400" kern="1200" dirty="0" err="1"/>
            <a:t>baik</a:t>
          </a:r>
          <a:endParaRPr lang="en-ID" sz="2400" kern="1200" dirty="0"/>
        </a:p>
      </dsp:txBody>
      <dsp:txXfrm>
        <a:off x="42509" y="3276258"/>
        <a:ext cx="1722092" cy="965512"/>
      </dsp:txXfrm>
    </dsp:sp>
    <dsp:sp modelId="{47664BDB-EFBE-490A-AC27-CD239C24B6A2}">
      <dsp:nvSpPr>
        <dsp:cNvPr id="0" name=""/>
        <dsp:cNvSpPr/>
      </dsp:nvSpPr>
      <dsp:spPr>
        <a:xfrm>
          <a:off x="5182506" y="0"/>
          <a:ext cx="2509434" cy="1367451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Emisi</a:t>
          </a:r>
          <a:r>
            <a:rPr lang="en-US" sz="2400" kern="1200" dirty="0"/>
            <a:t> lebih </a:t>
          </a:r>
          <a:r>
            <a:rPr lang="en-US" sz="2400" kern="1200" dirty="0" err="1"/>
            <a:t>rendah</a:t>
          </a:r>
          <a:endParaRPr lang="en-ID" sz="2400" kern="1200" dirty="0"/>
        </a:p>
      </dsp:txBody>
      <dsp:txXfrm>
        <a:off x="5965374" y="30038"/>
        <a:ext cx="1696527" cy="965512"/>
      </dsp:txXfrm>
    </dsp:sp>
    <dsp:sp modelId="{95EF2936-695D-4693-A588-9E90B8811975}">
      <dsp:nvSpPr>
        <dsp:cNvPr id="0" name=""/>
        <dsp:cNvSpPr/>
      </dsp:nvSpPr>
      <dsp:spPr>
        <a:xfrm>
          <a:off x="10276" y="18064"/>
          <a:ext cx="2554736" cy="136745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Ramah </a:t>
          </a:r>
          <a:r>
            <a:rPr lang="en-US" sz="2300" kern="1200" dirty="0" err="1"/>
            <a:t>lingkungan</a:t>
          </a:r>
          <a:endParaRPr lang="en-ID" sz="2300" kern="1200" dirty="0"/>
        </a:p>
      </dsp:txBody>
      <dsp:txXfrm>
        <a:off x="40314" y="48102"/>
        <a:ext cx="1728239" cy="965512"/>
      </dsp:txXfrm>
    </dsp:sp>
    <dsp:sp modelId="{0810614F-15C7-46B1-9E4F-311A439ED6E8}">
      <dsp:nvSpPr>
        <dsp:cNvPr id="0" name=""/>
        <dsp:cNvSpPr/>
      </dsp:nvSpPr>
      <dsp:spPr>
        <a:xfrm>
          <a:off x="1987786" y="243577"/>
          <a:ext cx="1850332" cy="1850332"/>
        </a:xfrm>
        <a:prstGeom prst="pieWedg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chemeClr val="tx1"/>
              </a:solidFill>
            </a:rPr>
            <a:t>Monoalkil</a:t>
          </a:r>
          <a:r>
            <a:rPr lang="en-US" sz="1900" kern="1200" dirty="0">
              <a:solidFill>
                <a:schemeClr val="tx1"/>
              </a:solidFill>
            </a:rPr>
            <a:t> ester</a:t>
          </a:r>
          <a:endParaRPr lang="en-ID" sz="1900" kern="1200" dirty="0">
            <a:solidFill>
              <a:schemeClr val="tx1"/>
            </a:solidFill>
          </a:endParaRPr>
        </a:p>
      </dsp:txBody>
      <dsp:txXfrm>
        <a:off x="2529736" y="785527"/>
        <a:ext cx="1308382" cy="1308382"/>
      </dsp:txXfrm>
    </dsp:sp>
    <dsp:sp modelId="{3EBA835E-EA49-4B9A-A941-031AB1E3BDA6}">
      <dsp:nvSpPr>
        <dsp:cNvPr id="0" name=""/>
        <dsp:cNvSpPr/>
      </dsp:nvSpPr>
      <dsp:spPr>
        <a:xfrm rot="5400000">
          <a:off x="3923585" y="243577"/>
          <a:ext cx="1850332" cy="1850332"/>
        </a:xfrm>
        <a:prstGeom prst="pieWedge">
          <a:avLst/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Dari </a:t>
          </a:r>
          <a:r>
            <a:rPr lang="en-US" sz="1900" kern="1200" dirty="0" err="1">
              <a:solidFill>
                <a:schemeClr val="tx1"/>
              </a:solidFill>
            </a:rPr>
            <a:t>minyak</a:t>
          </a:r>
          <a:r>
            <a:rPr lang="en-US" sz="1900" kern="1200" dirty="0">
              <a:solidFill>
                <a:schemeClr val="tx1"/>
              </a:solidFill>
            </a:rPr>
            <a:t> </a:t>
          </a:r>
          <a:r>
            <a:rPr lang="en-US" sz="1900" kern="1200" dirty="0" err="1">
              <a:solidFill>
                <a:schemeClr val="tx1"/>
              </a:solidFill>
            </a:rPr>
            <a:t>nabati</a:t>
          </a:r>
          <a:endParaRPr lang="en-ID" sz="1900" kern="1200" dirty="0">
            <a:solidFill>
              <a:schemeClr val="tx1"/>
            </a:solidFill>
          </a:endParaRPr>
        </a:p>
      </dsp:txBody>
      <dsp:txXfrm rot="-5400000">
        <a:off x="3923585" y="785527"/>
        <a:ext cx="1308382" cy="1308382"/>
      </dsp:txXfrm>
    </dsp:sp>
    <dsp:sp modelId="{D380B252-CDB5-4678-8D6A-C33B7E411007}">
      <dsp:nvSpPr>
        <dsp:cNvPr id="0" name=""/>
        <dsp:cNvSpPr/>
      </dsp:nvSpPr>
      <dsp:spPr>
        <a:xfrm rot="10800000">
          <a:off x="3923585" y="2179375"/>
          <a:ext cx="1850332" cy="1850332"/>
        </a:xfrm>
        <a:prstGeom prst="pieWedg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Dari </a:t>
          </a:r>
          <a:r>
            <a:rPr lang="en-US" sz="1900" kern="1200" dirty="0" err="1">
              <a:solidFill>
                <a:schemeClr val="tx1"/>
              </a:solidFill>
            </a:rPr>
            <a:t>minyak</a:t>
          </a:r>
          <a:r>
            <a:rPr lang="en-US" sz="1900" kern="1200" dirty="0">
              <a:solidFill>
                <a:schemeClr val="tx1"/>
              </a:solidFill>
            </a:rPr>
            <a:t> </a:t>
          </a:r>
          <a:r>
            <a:rPr lang="en-US" sz="1900" kern="1200" dirty="0" err="1">
              <a:solidFill>
                <a:schemeClr val="tx1"/>
              </a:solidFill>
            </a:rPr>
            <a:t>hewani</a:t>
          </a:r>
          <a:endParaRPr lang="en-ID" sz="1900" kern="1200" dirty="0">
            <a:solidFill>
              <a:schemeClr val="tx1"/>
            </a:solidFill>
          </a:endParaRPr>
        </a:p>
      </dsp:txBody>
      <dsp:txXfrm rot="10800000">
        <a:off x="3923585" y="2179375"/>
        <a:ext cx="1308382" cy="1308382"/>
      </dsp:txXfrm>
    </dsp:sp>
    <dsp:sp modelId="{F5D0C5AB-FB1B-4762-B2EE-03D956EB5882}">
      <dsp:nvSpPr>
        <dsp:cNvPr id="0" name=""/>
        <dsp:cNvSpPr/>
      </dsp:nvSpPr>
      <dsp:spPr>
        <a:xfrm rot="16200000">
          <a:off x="1987786" y="2179375"/>
          <a:ext cx="1850332" cy="1850332"/>
        </a:xfrm>
        <a:prstGeom prst="pieWedge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BIODIESEL</a:t>
          </a:r>
          <a:endParaRPr lang="en-ID" sz="1800" b="1" kern="1200" dirty="0">
            <a:solidFill>
              <a:schemeClr val="tx1"/>
            </a:solidFill>
          </a:endParaRPr>
        </a:p>
      </dsp:txBody>
      <dsp:txXfrm rot="5400000">
        <a:off x="2529736" y="2179375"/>
        <a:ext cx="1308382" cy="1308382"/>
      </dsp:txXfrm>
    </dsp:sp>
    <dsp:sp modelId="{3C17F518-7ADF-4620-BA42-F26C32FA1FF0}">
      <dsp:nvSpPr>
        <dsp:cNvPr id="0" name=""/>
        <dsp:cNvSpPr/>
      </dsp:nvSpPr>
      <dsp:spPr>
        <a:xfrm>
          <a:off x="3561424" y="1752047"/>
          <a:ext cx="638856" cy="555527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A3098-5EB2-4FC0-9293-1F2F7899CDBA}">
      <dsp:nvSpPr>
        <dsp:cNvPr id="0" name=""/>
        <dsp:cNvSpPr/>
      </dsp:nvSpPr>
      <dsp:spPr>
        <a:xfrm rot="10800000">
          <a:off x="3561424" y="1965711"/>
          <a:ext cx="638856" cy="555527"/>
        </a:xfrm>
        <a:prstGeom prst="circular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85C8-0DB6-4F7C-9C2A-9D6C9E46E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EBAF7-7AF4-46AD-BB48-8F92CE828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973E1-8AF8-4F91-BF3C-78715D1F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4349-2379-4E78-97ED-A84993C4F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A62A9-C08B-43B4-A7BB-E62CF388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14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D24C-0202-4FCB-BCA0-9BD04FF5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6E72D-A345-49A0-890B-3F6C864A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4AA4D-5E2A-4654-B9B8-CA6B6E98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51029-7353-48A2-8B8C-D0B781E8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8EF35-D6C4-459A-AE99-897F45D4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9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23A229-A502-4572-B852-EEEB92DF7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E4E20-CB42-48F8-A0F1-63832D960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A19D5-0358-45A2-9926-6DE68D40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3B210-D7A9-4919-922A-7CB90D3A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BF0DF-A964-469A-8D90-162B8C95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97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DEDD-AD02-4A14-BBF3-DCA7D4DA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6CA3A-3C7A-45FA-901D-ADE350170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1B4E-BF71-4EA4-8770-215E4EC47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1C253-7BF3-4FC1-A418-80678C0D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F8512-6996-43DC-BA9F-CF09AE69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41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6D33-9C69-4A23-8741-EA717260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3F6A1-7BF8-431D-B609-053F1B9A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1A9C2-323E-4835-8074-5170EC70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20B76-03B2-4060-988B-85D238AD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BC5A7-DFE8-4434-B0D3-C153D38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24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C8E9-6DE6-41B4-917E-432EF34D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D4D82-6A88-41C1-8BE0-188CE22F4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72082-0B5A-41A0-B545-0E1751ACF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2E891-572F-4C4C-A878-75597AB3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15D30-5D8D-41E5-943C-1DC8EFB3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320E2-7109-45D9-A1D0-BFEF2EBA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4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87779-FFA6-484A-9227-4E155560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2C1BC-874A-4DF7-9214-AF62A0CD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A143D-31AF-4ED5-80C9-1B4CC49DA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7AF1AC-DB46-487D-909C-2C881B9BC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6CB13-5AF2-4292-9B4E-516549827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E9D53-E7C5-4FF5-B071-726FB430B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29C59E-63A6-40BB-857E-0149AD7B3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828FBF-C654-40D2-AC4E-C17B92FA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6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838F-8ED3-4231-ACA8-F7CDB390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11422-DCF0-4818-B996-DDA17CF2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CDCA3-7273-4C77-BA31-5CCD12C3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D40AC-44A0-4A4B-B5E5-418856C7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04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8AA10-F82A-4999-95AA-D81CA92B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E8970-C662-43F6-9424-B9C2668A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DF8E7-0483-4AC6-8640-5B0F96C5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4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7784-4090-40E8-B23B-61254F02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BEC7-1FF6-427F-979D-FE66159A7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1D9B7-0481-4B3C-930D-D16D3955F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22706-E4F4-49ED-B73B-B83F609FC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091FA-C2A5-4352-8A60-1818F6C8A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D14C3-3B0E-4504-A25E-1980E1A1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17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46BB-1987-462C-B115-11C157BF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0F706-1CE6-4449-BFD8-054503670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6CC16-7019-4D39-B193-0E6427CE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AF9D3-2193-4F96-8966-4BFEC794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3CD4D-5B35-404A-B9D9-B5D0BB6F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A0A02-024C-4278-BFBF-2018940E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38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A5F0A-CAB4-4925-A447-FF7EDF2B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D2545-B454-439D-B678-09BF4FE5D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4C6F-E407-45B4-8738-91F899C40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0C0E6-492F-4E5A-A9E3-1FD39445036F}" type="datetimeFigureOut">
              <a:rPr lang="en-ID" smtClean="0"/>
              <a:t>28/09/2020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B64A-F893-45F1-BC74-4625FF356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88BDF-A22D-4269-826C-09B32F55D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9A5BD-A06B-4A6E-B324-9CFBA69A5F7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686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slide" Target="slide9.xml"/><Relationship Id="rId18" Type="http://schemas.openxmlformats.org/officeDocument/2006/relationships/slide" Target="slide172.xml"/><Relationship Id="rId3" Type="http://schemas.openxmlformats.org/officeDocument/2006/relationships/image" Target="../media/image4.jpg"/><Relationship Id="rId7" Type="http://schemas.openxmlformats.org/officeDocument/2006/relationships/image" Target="../media/image2.gif"/><Relationship Id="rId12" Type="http://schemas.microsoft.com/office/2007/relationships/diagramDrawing" Target="../diagrams/drawing3.xml"/><Relationship Id="rId17" Type="http://schemas.openxmlformats.org/officeDocument/2006/relationships/slide" Target="slide5.xml"/><Relationship Id="rId2" Type="http://schemas.openxmlformats.org/officeDocument/2006/relationships/image" Target="../media/image3.emf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diagramColors" Target="../diagrams/colors3.xml"/><Relationship Id="rId5" Type="http://schemas.openxmlformats.org/officeDocument/2006/relationships/slide" Target="slide12.xml"/><Relationship Id="rId15" Type="http://schemas.openxmlformats.org/officeDocument/2006/relationships/slide" Target="slide11.xml"/><Relationship Id="rId10" Type="http://schemas.openxmlformats.org/officeDocument/2006/relationships/diagramQuickStyle" Target="../diagrams/quickStyle3.xml"/><Relationship Id="rId19" Type="http://schemas.openxmlformats.org/officeDocument/2006/relationships/slide" Target="slide2.xml"/><Relationship Id="rId4" Type="http://schemas.openxmlformats.org/officeDocument/2006/relationships/slide" Target="slide6.xml"/><Relationship Id="rId9" Type="http://schemas.openxmlformats.org/officeDocument/2006/relationships/diagramLayout" Target="../diagrams/layout3.xml"/><Relationship Id="rId14" Type="http://schemas.openxmlformats.org/officeDocument/2006/relationships/slide" Target="slide10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153.xml"/><Relationship Id="rId13" Type="http://schemas.openxmlformats.org/officeDocument/2006/relationships/slide" Target="slide172.xml"/><Relationship Id="rId3" Type="http://schemas.openxmlformats.org/officeDocument/2006/relationships/image" Target="../media/image4.jpg"/><Relationship Id="rId7" Type="http://schemas.openxmlformats.org/officeDocument/2006/relationships/slide" Target="slide74.xml"/><Relationship Id="rId12" Type="http://schemas.openxmlformats.org/officeDocument/2006/relationships/slide" Target="slide1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5.xml"/><Relationship Id="rId5" Type="http://schemas.openxmlformats.org/officeDocument/2006/relationships/slide" Target="slide107.xml"/><Relationship Id="rId15" Type="http://schemas.openxmlformats.org/officeDocument/2006/relationships/slide" Target="slide99.xml"/><Relationship Id="rId10" Type="http://schemas.openxmlformats.org/officeDocument/2006/relationships/image" Target="../media/image2.gif"/><Relationship Id="rId4" Type="http://schemas.openxmlformats.org/officeDocument/2006/relationships/slide" Target="slide101.xml"/><Relationship Id="rId9" Type="http://schemas.openxmlformats.org/officeDocument/2006/relationships/slide" Target="slide164.xml"/><Relationship Id="rId14" Type="http://schemas.openxmlformats.org/officeDocument/2006/relationships/slide" Target="slide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0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0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99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0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7.xml"/><Relationship Id="rId18" Type="http://schemas.openxmlformats.org/officeDocument/2006/relationships/slide" Target="slide104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01.xml"/><Relationship Id="rId2" Type="http://schemas.openxmlformats.org/officeDocument/2006/relationships/image" Target="../media/image3.emf"/><Relationship Id="rId16" Type="http://schemas.openxmlformats.org/officeDocument/2006/relationships/slide" Target="slide103.xml"/><Relationship Id="rId20" Type="http://schemas.openxmlformats.org/officeDocument/2006/relationships/slide" Target="slide10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00.xml"/><Relationship Id="rId10" Type="http://schemas.openxmlformats.org/officeDocument/2006/relationships/slide" Target="slide14.xml"/><Relationship Id="rId19" Type="http://schemas.openxmlformats.org/officeDocument/2006/relationships/slide" Target="slide10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99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.xml"/><Relationship Id="rId18" Type="http://schemas.openxmlformats.org/officeDocument/2006/relationships/slide" Target="slide99.xml"/><Relationship Id="rId3" Type="http://schemas.openxmlformats.org/officeDocument/2006/relationships/slide" Target="slide104.xml"/><Relationship Id="rId7" Type="http://schemas.openxmlformats.org/officeDocument/2006/relationships/image" Target="../media/image4.jpg"/><Relationship Id="rId12" Type="http://schemas.openxmlformats.org/officeDocument/2006/relationships/image" Target="../media/image2.gif"/><Relationship Id="rId17" Type="http://schemas.openxmlformats.org/officeDocument/2006/relationships/slide" Target="slide107.xml"/><Relationship Id="rId2" Type="http://schemas.openxmlformats.org/officeDocument/2006/relationships/slide" Target="slide102.xml"/><Relationship Id="rId16" Type="http://schemas.openxmlformats.org/officeDocument/2006/relationships/slide" Target="slide2.xml"/><Relationship Id="rId20" Type="http://schemas.openxmlformats.org/officeDocument/2006/relationships/slide" Target="slide10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slide" Target="slide164.xml"/><Relationship Id="rId5" Type="http://schemas.openxmlformats.org/officeDocument/2006/relationships/slide" Target="slide106.xml"/><Relationship Id="rId15" Type="http://schemas.openxmlformats.org/officeDocument/2006/relationships/slide" Target="slide172.xml"/><Relationship Id="rId10" Type="http://schemas.openxmlformats.org/officeDocument/2006/relationships/slide" Target="slide153.xml"/><Relationship Id="rId19" Type="http://schemas.openxmlformats.org/officeDocument/2006/relationships/slide" Target="slide100.xml"/><Relationship Id="rId4" Type="http://schemas.openxmlformats.org/officeDocument/2006/relationships/slide" Target="slide105.xml"/><Relationship Id="rId9" Type="http://schemas.openxmlformats.org/officeDocument/2006/relationships/slide" Target="slide74.xml"/><Relationship Id="rId14" Type="http://schemas.openxmlformats.org/officeDocument/2006/relationships/slide" Target="slide14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.xml"/><Relationship Id="rId18" Type="http://schemas.openxmlformats.org/officeDocument/2006/relationships/slide" Target="slide99.xml"/><Relationship Id="rId3" Type="http://schemas.openxmlformats.org/officeDocument/2006/relationships/slide" Target="slide102.xml"/><Relationship Id="rId7" Type="http://schemas.openxmlformats.org/officeDocument/2006/relationships/image" Target="../media/image4.jpg"/><Relationship Id="rId12" Type="http://schemas.openxmlformats.org/officeDocument/2006/relationships/image" Target="../media/image2.gif"/><Relationship Id="rId17" Type="http://schemas.openxmlformats.org/officeDocument/2006/relationships/slide" Target="slide107.xml"/><Relationship Id="rId2" Type="http://schemas.openxmlformats.org/officeDocument/2006/relationships/slide" Target="slide103.xml"/><Relationship Id="rId16" Type="http://schemas.openxmlformats.org/officeDocument/2006/relationships/slide" Target="slide2.xml"/><Relationship Id="rId20" Type="http://schemas.openxmlformats.org/officeDocument/2006/relationships/slide" Target="slide10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slide" Target="slide164.xml"/><Relationship Id="rId5" Type="http://schemas.openxmlformats.org/officeDocument/2006/relationships/slide" Target="slide106.xml"/><Relationship Id="rId15" Type="http://schemas.openxmlformats.org/officeDocument/2006/relationships/slide" Target="slide172.xml"/><Relationship Id="rId10" Type="http://schemas.openxmlformats.org/officeDocument/2006/relationships/slide" Target="slide153.xml"/><Relationship Id="rId19" Type="http://schemas.openxmlformats.org/officeDocument/2006/relationships/slide" Target="slide100.xml"/><Relationship Id="rId4" Type="http://schemas.openxmlformats.org/officeDocument/2006/relationships/slide" Target="slide105.xml"/><Relationship Id="rId9" Type="http://schemas.openxmlformats.org/officeDocument/2006/relationships/slide" Target="slide74.xml"/><Relationship Id="rId14" Type="http://schemas.openxmlformats.org/officeDocument/2006/relationships/slide" Target="slide14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.xml"/><Relationship Id="rId18" Type="http://schemas.openxmlformats.org/officeDocument/2006/relationships/slide" Target="slide99.xml"/><Relationship Id="rId3" Type="http://schemas.openxmlformats.org/officeDocument/2006/relationships/slide" Target="slide104.xml"/><Relationship Id="rId21" Type="http://schemas.openxmlformats.org/officeDocument/2006/relationships/slide" Target="slide105.xml"/><Relationship Id="rId7" Type="http://schemas.openxmlformats.org/officeDocument/2006/relationships/image" Target="../media/image4.jpg"/><Relationship Id="rId12" Type="http://schemas.openxmlformats.org/officeDocument/2006/relationships/image" Target="../media/image2.gif"/><Relationship Id="rId17" Type="http://schemas.openxmlformats.org/officeDocument/2006/relationships/slide" Target="slide107.xml"/><Relationship Id="rId2" Type="http://schemas.openxmlformats.org/officeDocument/2006/relationships/slide" Target="slide103.xml"/><Relationship Id="rId16" Type="http://schemas.openxmlformats.org/officeDocument/2006/relationships/slide" Target="slide2.xml"/><Relationship Id="rId20" Type="http://schemas.openxmlformats.org/officeDocument/2006/relationships/slide" Target="slide10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slide" Target="slide164.xml"/><Relationship Id="rId5" Type="http://schemas.openxmlformats.org/officeDocument/2006/relationships/slide" Target="slide106.xml"/><Relationship Id="rId15" Type="http://schemas.openxmlformats.org/officeDocument/2006/relationships/slide" Target="slide172.xml"/><Relationship Id="rId10" Type="http://schemas.openxmlformats.org/officeDocument/2006/relationships/slide" Target="slide153.xml"/><Relationship Id="rId19" Type="http://schemas.openxmlformats.org/officeDocument/2006/relationships/slide" Target="slide100.xml"/><Relationship Id="rId4" Type="http://schemas.openxmlformats.org/officeDocument/2006/relationships/slide" Target="slide102.xml"/><Relationship Id="rId9" Type="http://schemas.openxmlformats.org/officeDocument/2006/relationships/slide" Target="slide74.xml"/><Relationship Id="rId14" Type="http://schemas.openxmlformats.org/officeDocument/2006/relationships/slide" Target="slide14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.xml"/><Relationship Id="rId18" Type="http://schemas.openxmlformats.org/officeDocument/2006/relationships/slide" Target="slide99.xml"/><Relationship Id="rId3" Type="http://schemas.openxmlformats.org/officeDocument/2006/relationships/slide" Target="slide104.xml"/><Relationship Id="rId7" Type="http://schemas.openxmlformats.org/officeDocument/2006/relationships/image" Target="../media/image4.jpg"/><Relationship Id="rId12" Type="http://schemas.openxmlformats.org/officeDocument/2006/relationships/image" Target="../media/image2.gif"/><Relationship Id="rId17" Type="http://schemas.openxmlformats.org/officeDocument/2006/relationships/slide" Target="slide107.xml"/><Relationship Id="rId2" Type="http://schemas.openxmlformats.org/officeDocument/2006/relationships/slide" Target="slide103.xml"/><Relationship Id="rId16" Type="http://schemas.openxmlformats.org/officeDocument/2006/relationships/slide" Target="slide2.xml"/><Relationship Id="rId20" Type="http://schemas.openxmlformats.org/officeDocument/2006/relationships/slide" Target="slide10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11" Type="http://schemas.openxmlformats.org/officeDocument/2006/relationships/slide" Target="slide164.xml"/><Relationship Id="rId5" Type="http://schemas.openxmlformats.org/officeDocument/2006/relationships/slide" Target="slide102.xml"/><Relationship Id="rId15" Type="http://schemas.openxmlformats.org/officeDocument/2006/relationships/slide" Target="slide172.xml"/><Relationship Id="rId10" Type="http://schemas.openxmlformats.org/officeDocument/2006/relationships/slide" Target="slide153.xml"/><Relationship Id="rId19" Type="http://schemas.openxmlformats.org/officeDocument/2006/relationships/slide" Target="slide100.xml"/><Relationship Id="rId4" Type="http://schemas.openxmlformats.org/officeDocument/2006/relationships/slide" Target="slide105.xml"/><Relationship Id="rId9" Type="http://schemas.openxmlformats.org/officeDocument/2006/relationships/slide" Target="slide74.xml"/><Relationship Id="rId14" Type="http://schemas.openxmlformats.org/officeDocument/2006/relationships/slide" Target="slide1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1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09.xml"/><Relationship Id="rId2" Type="http://schemas.openxmlformats.org/officeDocument/2006/relationships/image" Target="../media/image3.emf"/><Relationship Id="rId16" Type="http://schemas.openxmlformats.org/officeDocument/2006/relationships/slide" Target="slide10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99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00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1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09.xml"/><Relationship Id="rId2" Type="http://schemas.openxmlformats.org/officeDocument/2006/relationships/image" Target="../media/image3.emf"/><Relationship Id="rId16" Type="http://schemas.openxmlformats.org/officeDocument/2006/relationships/slide" Target="slide10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00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99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1.xml"/><Relationship Id="rId18" Type="http://schemas.openxmlformats.org/officeDocument/2006/relationships/slide" Target="slide110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07.xml"/><Relationship Id="rId2" Type="http://schemas.openxmlformats.org/officeDocument/2006/relationships/image" Target="../media/image3.emf"/><Relationship Id="rId16" Type="http://schemas.openxmlformats.org/officeDocument/2006/relationships/slide" Target="slide10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00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9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2.xml"/><Relationship Id="rId3" Type="http://schemas.openxmlformats.org/officeDocument/2006/relationships/image" Target="../media/image4.jpg"/><Relationship Id="rId7" Type="http://schemas.openxmlformats.org/officeDocument/2006/relationships/image" Target="../media/image2.gif"/><Relationship Id="rId12" Type="http://schemas.openxmlformats.org/officeDocument/2006/relationships/slide" Target="slide5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4.xml"/><Relationship Id="rId5" Type="http://schemas.openxmlformats.org/officeDocument/2006/relationships/slide" Target="slide12.xml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10.xml"/><Relationship Id="rId1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01.xml"/><Relationship Id="rId18" Type="http://schemas.openxmlformats.org/officeDocument/2006/relationships/slide" Target="slide109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07.xml"/><Relationship Id="rId2" Type="http://schemas.openxmlformats.org/officeDocument/2006/relationships/image" Target="../media/image3.emf"/><Relationship Id="rId16" Type="http://schemas.openxmlformats.org/officeDocument/2006/relationships/slide" Target="slide10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00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99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.xml"/><Relationship Id="rId18" Type="http://schemas.openxmlformats.org/officeDocument/2006/relationships/slide" Target="slide112.xml"/><Relationship Id="rId3" Type="http://schemas.openxmlformats.org/officeDocument/2006/relationships/image" Target="../media/image4.jpg"/><Relationship Id="rId7" Type="http://schemas.openxmlformats.org/officeDocument/2006/relationships/slide" Target="slide135.xml"/><Relationship Id="rId12" Type="http://schemas.openxmlformats.org/officeDocument/2006/relationships/image" Target="../media/image2.gif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0.xml"/><Relationship Id="rId11" Type="http://schemas.openxmlformats.org/officeDocument/2006/relationships/slide" Target="slide164.xml"/><Relationship Id="rId5" Type="http://schemas.openxmlformats.org/officeDocument/2006/relationships/slide" Target="slide119.xml"/><Relationship Id="rId15" Type="http://schemas.openxmlformats.org/officeDocument/2006/relationships/slide" Target="slide172.xml"/><Relationship Id="rId10" Type="http://schemas.openxmlformats.org/officeDocument/2006/relationships/slide" Target="slide153.xml"/><Relationship Id="rId4" Type="http://schemas.openxmlformats.org/officeDocument/2006/relationships/slide" Target="slide113.xml"/><Relationship Id="rId9" Type="http://schemas.openxmlformats.org/officeDocument/2006/relationships/slide" Target="slide74.xml"/><Relationship Id="rId14" Type="http://schemas.openxmlformats.org/officeDocument/2006/relationships/slide" Target="slide14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5.xml"/><Relationship Id="rId18" Type="http://schemas.openxmlformats.org/officeDocument/2006/relationships/slide" Target="slide111.xml"/><Relationship Id="rId3" Type="http://schemas.openxmlformats.org/officeDocument/2006/relationships/image" Target="../media/image4.jpg"/><Relationship Id="rId7" Type="http://schemas.openxmlformats.org/officeDocument/2006/relationships/slide" Target="slide135.xml"/><Relationship Id="rId12" Type="http://schemas.openxmlformats.org/officeDocument/2006/relationships/image" Target="../media/image2.gif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2.xml"/><Relationship Id="rId20" Type="http://schemas.openxmlformats.org/officeDocument/2006/relationships/slide" Target="slide1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0.xml"/><Relationship Id="rId11" Type="http://schemas.openxmlformats.org/officeDocument/2006/relationships/slide" Target="slide164.xml"/><Relationship Id="rId5" Type="http://schemas.openxmlformats.org/officeDocument/2006/relationships/slide" Target="slide119.xml"/><Relationship Id="rId15" Type="http://schemas.openxmlformats.org/officeDocument/2006/relationships/slide" Target="slide172.xml"/><Relationship Id="rId10" Type="http://schemas.openxmlformats.org/officeDocument/2006/relationships/slide" Target="slide153.xml"/><Relationship Id="rId19" Type="http://schemas.openxmlformats.org/officeDocument/2006/relationships/slide" Target="slide108.xml"/><Relationship Id="rId4" Type="http://schemas.openxmlformats.org/officeDocument/2006/relationships/slide" Target="slide104.xml"/><Relationship Id="rId9" Type="http://schemas.openxmlformats.org/officeDocument/2006/relationships/slide" Target="slide74.xml"/><Relationship Id="rId14" Type="http://schemas.openxmlformats.org/officeDocument/2006/relationships/slide" Target="slide14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1.xml"/><Relationship Id="rId18" Type="http://schemas.openxmlformats.org/officeDocument/2006/relationships/slide" Target="slide114.xml"/><Relationship Id="rId3" Type="http://schemas.openxmlformats.org/officeDocument/2006/relationships/image" Target="../media/image4.jpg"/><Relationship Id="rId21" Type="http://schemas.openxmlformats.org/officeDocument/2006/relationships/slide" Target="slide118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1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Relationship Id="rId22" Type="http://schemas.openxmlformats.org/officeDocument/2006/relationships/slide" Target="slide116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1.xml"/><Relationship Id="rId18" Type="http://schemas.openxmlformats.org/officeDocument/2006/relationships/slide" Target="slide113.xml"/><Relationship Id="rId3" Type="http://schemas.openxmlformats.org/officeDocument/2006/relationships/image" Target="../media/image4.jpg"/><Relationship Id="rId21" Type="http://schemas.openxmlformats.org/officeDocument/2006/relationships/slide" Target="slide116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1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Relationship Id="rId22" Type="http://schemas.openxmlformats.org/officeDocument/2006/relationships/slide" Target="slide11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1.xml"/><Relationship Id="rId18" Type="http://schemas.openxmlformats.org/officeDocument/2006/relationships/slide" Target="slide114.xml"/><Relationship Id="rId3" Type="http://schemas.openxmlformats.org/officeDocument/2006/relationships/image" Target="../media/image4.jpg"/><Relationship Id="rId21" Type="http://schemas.openxmlformats.org/officeDocument/2006/relationships/slide" Target="slide116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13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Relationship Id="rId22" Type="http://schemas.openxmlformats.org/officeDocument/2006/relationships/slide" Target="slide118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1.xml"/><Relationship Id="rId18" Type="http://schemas.openxmlformats.org/officeDocument/2006/relationships/slide" Target="slide114.xml"/><Relationship Id="rId3" Type="http://schemas.openxmlformats.org/officeDocument/2006/relationships/image" Target="../media/image4.jpg"/><Relationship Id="rId21" Type="http://schemas.openxmlformats.org/officeDocument/2006/relationships/slide" Target="slide118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1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Relationship Id="rId22" Type="http://schemas.openxmlformats.org/officeDocument/2006/relationships/slide" Target="slide11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1.xml"/><Relationship Id="rId18" Type="http://schemas.openxmlformats.org/officeDocument/2006/relationships/slide" Target="slide114.xml"/><Relationship Id="rId3" Type="http://schemas.openxmlformats.org/officeDocument/2006/relationships/image" Target="../media/image4.jpg"/><Relationship Id="rId21" Type="http://schemas.openxmlformats.org/officeDocument/2006/relationships/slide" Target="slide118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1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Relationship Id="rId22" Type="http://schemas.openxmlformats.org/officeDocument/2006/relationships/slide" Target="slide116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1.xml"/><Relationship Id="rId18" Type="http://schemas.openxmlformats.org/officeDocument/2006/relationships/slide" Target="slide114.xml"/><Relationship Id="rId3" Type="http://schemas.openxmlformats.org/officeDocument/2006/relationships/image" Target="../media/image4.jpg"/><Relationship Id="rId21" Type="http://schemas.openxmlformats.org/officeDocument/2006/relationships/slide" Target="slide113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1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Relationship Id="rId22" Type="http://schemas.openxmlformats.org/officeDocument/2006/relationships/slide" Target="slide116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0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2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2.xml"/><Relationship Id="rId3" Type="http://schemas.openxmlformats.org/officeDocument/2006/relationships/image" Target="../media/image3.emf"/><Relationship Id="rId7" Type="http://schemas.openxmlformats.org/officeDocument/2006/relationships/slide" Target="slide13.xml"/><Relationship Id="rId12" Type="http://schemas.openxmlformats.org/officeDocument/2006/relationships/slide" Target="slide17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slide" Target="slide14.xml"/><Relationship Id="rId4" Type="http://schemas.openxmlformats.org/officeDocument/2006/relationships/image" Target="../media/image4.jpg"/><Relationship Id="rId9" Type="http://schemas.openxmlformats.org/officeDocument/2006/relationships/slide" Target="slide9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21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7.xml"/><Relationship Id="rId3" Type="http://schemas.openxmlformats.org/officeDocument/2006/relationships/image" Target="../media/image4.jpg"/><Relationship Id="rId21" Type="http://schemas.openxmlformats.org/officeDocument/2006/relationships/slide" Target="slide122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6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5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4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3.xml"/><Relationship Id="rId27" Type="http://schemas.openxmlformats.org/officeDocument/2006/relationships/slide" Target="slide128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7.xml"/><Relationship Id="rId3" Type="http://schemas.openxmlformats.org/officeDocument/2006/relationships/image" Target="../media/image4.jpg"/><Relationship Id="rId21" Type="http://schemas.openxmlformats.org/officeDocument/2006/relationships/slide" Target="slide121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6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5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4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3.xml"/><Relationship Id="rId27" Type="http://schemas.openxmlformats.org/officeDocument/2006/relationships/slide" Target="slide128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7.xml"/><Relationship Id="rId3" Type="http://schemas.openxmlformats.org/officeDocument/2006/relationships/image" Target="../media/image4.jpg"/><Relationship Id="rId21" Type="http://schemas.openxmlformats.org/officeDocument/2006/relationships/slide" Target="slide122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6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5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4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1.xml"/><Relationship Id="rId27" Type="http://schemas.openxmlformats.org/officeDocument/2006/relationships/slide" Target="slide128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7.xml"/><Relationship Id="rId3" Type="http://schemas.openxmlformats.org/officeDocument/2006/relationships/image" Target="../media/image4.jpg"/><Relationship Id="rId21" Type="http://schemas.openxmlformats.org/officeDocument/2006/relationships/slide" Target="slide122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6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5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1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3.xml"/><Relationship Id="rId27" Type="http://schemas.openxmlformats.org/officeDocument/2006/relationships/slide" Target="slide128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7.xml"/><Relationship Id="rId3" Type="http://schemas.openxmlformats.org/officeDocument/2006/relationships/image" Target="../media/image4.jpg"/><Relationship Id="rId21" Type="http://schemas.openxmlformats.org/officeDocument/2006/relationships/slide" Target="slide122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6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1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4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3.xml"/><Relationship Id="rId27" Type="http://schemas.openxmlformats.org/officeDocument/2006/relationships/slide" Target="slide128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7.xml"/><Relationship Id="rId3" Type="http://schemas.openxmlformats.org/officeDocument/2006/relationships/image" Target="../media/image4.jpg"/><Relationship Id="rId21" Type="http://schemas.openxmlformats.org/officeDocument/2006/relationships/slide" Target="slide122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1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5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4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3.xml"/><Relationship Id="rId27" Type="http://schemas.openxmlformats.org/officeDocument/2006/relationships/slide" Target="slide128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1.xml"/><Relationship Id="rId3" Type="http://schemas.openxmlformats.org/officeDocument/2006/relationships/image" Target="../media/image4.jpg"/><Relationship Id="rId21" Type="http://schemas.openxmlformats.org/officeDocument/2006/relationships/slide" Target="slide122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6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5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4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3.xml"/><Relationship Id="rId27" Type="http://schemas.openxmlformats.org/officeDocument/2006/relationships/slide" Target="slide128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29.xml"/><Relationship Id="rId26" Type="http://schemas.openxmlformats.org/officeDocument/2006/relationships/slide" Target="slide127.xml"/><Relationship Id="rId3" Type="http://schemas.openxmlformats.org/officeDocument/2006/relationships/image" Target="../media/image4.jpg"/><Relationship Id="rId21" Type="http://schemas.openxmlformats.org/officeDocument/2006/relationships/slide" Target="slide122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5" Type="http://schemas.openxmlformats.org/officeDocument/2006/relationships/slide" Target="slide126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24" Type="http://schemas.openxmlformats.org/officeDocument/2006/relationships/slide" Target="slide125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23" Type="http://schemas.openxmlformats.org/officeDocument/2006/relationships/slide" Target="slide124.xml"/><Relationship Id="rId10" Type="http://schemas.openxmlformats.org/officeDocument/2006/relationships/slide" Target="slide14.xml"/><Relationship Id="rId19" Type="http://schemas.openxmlformats.org/officeDocument/2006/relationships/slide" Target="slide119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Relationship Id="rId22" Type="http://schemas.openxmlformats.org/officeDocument/2006/relationships/slide" Target="slide123.xml"/><Relationship Id="rId27" Type="http://schemas.openxmlformats.org/officeDocument/2006/relationships/slide" Target="slide121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19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19" Type="http://schemas.openxmlformats.org/officeDocument/2006/relationships/slide" Target="slide121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2.xml"/><Relationship Id="rId3" Type="http://schemas.openxmlformats.org/officeDocument/2006/relationships/slide" Target="slide6.xml"/><Relationship Id="rId7" Type="http://schemas.openxmlformats.org/officeDocument/2006/relationships/slide" Target="slide9.xml"/><Relationship Id="rId12" Type="http://schemas.openxmlformats.org/officeDocument/2006/relationships/slide" Target="slide17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11" Type="http://schemas.openxmlformats.org/officeDocument/2006/relationships/slide" Target="slide5.xml"/><Relationship Id="rId5" Type="http://schemas.openxmlformats.org/officeDocument/2006/relationships/slide" Target="slide13.xml"/><Relationship Id="rId10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image" Target="../media/image3.e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30.xml"/><Relationship Id="rId3" Type="http://schemas.openxmlformats.org/officeDocument/2006/relationships/image" Target="../media/image4.jpg"/><Relationship Id="rId21" Type="http://schemas.openxmlformats.org/officeDocument/2006/relationships/slide" Target="slide133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11.xml"/><Relationship Id="rId10" Type="http://schemas.openxmlformats.org/officeDocument/2006/relationships/slide" Target="slide14.xml"/><Relationship Id="rId19" Type="http://schemas.openxmlformats.org/officeDocument/2006/relationships/slide" Target="slide131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Relationship Id="rId22" Type="http://schemas.openxmlformats.org/officeDocument/2006/relationships/slide" Target="slide134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30.xml"/><Relationship Id="rId3" Type="http://schemas.openxmlformats.org/officeDocument/2006/relationships/image" Target="../media/image4.jpg"/><Relationship Id="rId21" Type="http://schemas.openxmlformats.org/officeDocument/2006/relationships/slide" Target="slide133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3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11.xml"/><Relationship Id="rId10" Type="http://schemas.openxmlformats.org/officeDocument/2006/relationships/slide" Target="slide14.xml"/><Relationship Id="rId19" Type="http://schemas.openxmlformats.org/officeDocument/2006/relationships/slide" Target="slide132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30.xml"/><Relationship Id="rId3" Type="http://schemas.openxmlformats.org/officeDocument/2006/relationships/image" Target="../media/image4.jpg"/><Relationship Id="rId21" Type="http://schemas.openxmlformats.org/officeDocument/2006/relationships/slide" Target="slide134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11.xml"/><Relationship Id="rId10" Type="http://schemas.openxmlformats.org/officeDocument/2006/relationships/slide" Target="slide14.xml"/><Relationship Id="rId19" Type="http://schemas.openxmlformats.org/officeDocument/2006/relationships/slide" Target="slide131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30.xml"/><Relationship Id="rId3" Type="http://schemas.openxmlformats.org/officeDocument/2006/relationships/image" Target="../media/image4.jpg"/><Relationship Id="rId21" Type="http://schemas.openxmlformats.org/officeDocument/2006/relationships/slide" Target="slide134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11.xml"/><Relationship Id="rId10" Type="http://schemas.openxmlformats.org/officeDocument/2006/relationships/slide" Target="slide14.xml"/><Relationship Id="rId19" Type="http://schemas.openxmlformats.org/officeDocument/2006/relationships/slide" Target="slide131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30.xml"/><Relationship Id="rId3" Type="http://schemas.openxmlformats.org/officeDocument/2006/relationships/image" Target="../media/image4.jpg"/><Relationship Id="rId21" Type="http://schemas.openxmlformats.org/officeDocument/2006/relationships/slide" Target="slide133.xml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35.xml"/><Relationship Id="rId20" Type="http://schemas.openxmlformats.org/officeDocument/2006/relationships/slide" Target="slide1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11.xml"/><Relationship Id="rId10" Type="http://schemas.openxmlformats.org/officeDocument/2006/relationships/slide" Target="slide14.xml"/><Relationship Id="rId19" Type="http://schemas.openxmlformats.org/officeDocument/2006/relationships/slide" Target="slide131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36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13.xml"/><Relationship Id="rId18" Type="http://schemas.openxmlformats.org/officeDocument/2006/relationships/slide" Target="slide135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99.xml"/><Relationship Id="rId2" Type="http://schemas.openxmlformats.org/officeDocument/2006/relationships/image" Target="../media/image3.emf"/><Relationship Id="rId16" Type="http://schemas.openxmlformats.org/officeDocument/2006/relationships/slide" Target="slide1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0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19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99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9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37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99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37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99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37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17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5.xml"/><Relationship Id="rId5" Type="http://schemas.openxmlformats.org/officeDocument/2006/relationships/slide" Target="slide74.xml"/><Relationship Id="rId10" Type="http://schemas.openxmlformats.org/officeDocument/2006/relationships/image" Target="../media/image5.jpeg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1.xml"/><Relationship Id="rId2" Type="http://schemas.openxmlformats.org/officeDocument/2006/relationships/image" Target="../media/image3.emf"/><Relationship Id="rId16" Type="http://schemas.openxmlformats.org/officeDocument/2006/relationships/slide" Target="slide1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3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4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0.xml"/><Relationship Id="rId2" Type="http://schemas.openxmlformats.org/officeDocument/2006/relationships/image" Target="../media/image3.emf"/><Relationship Id="rId16" Type="http://schemas.openxmlformats.org/officeDocument/2006/relationships/slide" Target="slide1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3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4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18" Type="http://schemas.openxmlformats.org/officeDocument/2006/relationships/slide" Target="slide141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0.xml"/><Relationship Id="rId2" Type="http://schemas.openxmlformats.org/officeDocument/2006/relationships/image" Target="../media/image3.emf"/><Relationship Id="rId16" Type="http://schemas.openxmlformats.org/officeDocument/2006/relationships/slide" Target="slide14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4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2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1.xml"/><Relationship Id="rId2" Type="http://schemas.openxmlformats.org/officeDocument/2006/relationships/image" Target="../media/image3.emf"/><Relationship Id="rId16" Type="http://schemas.openxmlformats.org/officeDocument/2006/relationships/slide" Target="slide1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0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4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1.xml"/><Relationship Id="rId2" Type="http://schemas.openxmlformats.org/officeDocument/2006/relationships/image" Target="../media/image3.emf"/><Relationship Id="rId16" Type="http://schemas.openxmlformats.org/officeDocument/2006/relationships/slide" Target="slide1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3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0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slide" Target="slide14.xml"/><Relationship Id="rId3" Type="http://schemas.openxmlformats.org/officeDocument/2006/relationships/image" Target="../media/image4.jpg"/><Relationship Id="rId7" Type="http://schemas.openxmlformats.org/officeDocument/2006/relationships/slide" Target="slide74.xml"/><Relationship Id="rId12" Type="http://schemas.openxmlformats.org/officeDocument/2006/relationships/slide" Target="slide5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2.gif"/><Relationship Id="rId5" Type="http://schemas.openxmlformats.org/officeDocument/2006/relationships/slide" Target="slide149.xml"/><Relationship Id="rId15" Type="http://schemas.openxmlformats.org/officeDocument/2006/relationships/slide" Target="slide2.xml"/><Relationship Id="rId10" Type="http://schemas.openxmlformats.org/officeDocument/2006/relationships/slide" Target="slide164.xml"/><Relationship Id="rId4" Type="http://schemas.openxmlformats.org/officeDocument/2006/relationships/slide" Target="slide146.xml"/><Relationship Id="rId9" Type="http://schemas.openxmlformats.org/officeDocument/2006/relationships/slide" Target="slide153.xml"/><Relationship Id="rId14" Type="http://schemas.openxmlformats.org/officeDocument/2006/relationships/slide" Target="slide172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8.xml"/><Relationship Id="rId2" Type="http://schemas.openxmlformats.org/officeDocument/2006/relationships/image" Target="../media/image3.emf"/><Relationship Id="rId16" Type="http://schemas.openxmlformats.org/officeDocument/2006/relationships/slide" Target="slide14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9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5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8.xml"/><Relationship Id="rId2" Type="http://schemas.openxmlformats.org/officeDocument/2006/relationships/image" Target="../media/image3.emf"/><Relationship Id="rId16" Type="http://schemas.openxmlformats.org/officeDocument/2006/relationships/slide" Target="slide14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9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5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7.xml"/><Relationship Id="rId2" Type="http://schemas.openxmlformats.org/officeDocument/2006/relationships/image" Target="../media/image3.emf"/><Relationship Id="rId16" Type="http://schemas.openxmlformats.org/officeDocument/2006/relationships/slide" Target="slide14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9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5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18" Type="http://schemas.openxmlformats.org/officeDocument/2006/relationships/slide" Target="slide150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51.xml"/><Relationship Id="rId2" Type="http://schemas.openxmlformats.org/officeDocument/2006/relationships/image" Target="../media/image3.emf"/><Relationship Id="rId16" Type="http://schemas.openxmlformats.org/officeDocument/2006/relationships/slide" Target="slide15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5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slide" Target="slide164.xml"/><Relationship Id="rId18" Type="http://schemas.openxmlformats.org/officeDocument/2006/relationships/slide" Target="slide2.xml"/><Relationship Id="rId26" Type="http://schemas.openxmlformats.org/officeDocument/2006/relationships/image" Target="../media/image17.jpeg"/><Relationship Id="rId39" Type="http://schemas.openxmlformats.org/officeDocument/2006/relationships/image" Target="../media/image30.jpeg"/><Relationship Id="rId21" Type="http://schemas.openxmlformats.org/officeDocument/2006/relationships/image" Target="../media/image12.jpeg"/><Relationship Id="rId34" Type="http://schemas.openxmlformats.org/officeDocument/2006/relationships/image" Target="../media/image25.jpeg"/><Relationship Id="rId7" Type="http://schemas.openxmlformats.org/officeDocument/2006/relationships/image" Target="../media/image3.emf"/><Relationship Id="rId2" Type="http://schemas.openxmlformats.org/officeDocument/2006/relationships/slide" Target="slide51.xml"/><Relationship Id="rId16" Type="http://schemas.openxmlformats.org/officeDocument/2006/relationships/slide" Target="slide14.xml"/><Relationship Id="rId20" Type="http://schemas.openxmlformats.org/officeDocument/2006/relationships/image" Target="../media/image11.jpeg"/><Relationship Id="rId29" Type="http://schemas.openxmlformats.org/officeDocument/2006/relationships/image" Target="../media/image20.jpeg"/><Relationship Id="rId41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99.xml"/><Relationship Id="rId24" Type="http://schemas.openxmlformats.org/officeDocument/2006/relationships/image" Target="../media/image15.jpeg"/><Relationship Id="rId32" Type="http://schemas.openxmlformats.org/officeDocument/2006/relationships/image" Target="../media/image23.jpeg"/><Relationship Id="rId37" Type="http://schemas.openxmlformats.org/officeDocument/2006/relationships/image" Target="../media/image28.jpeg"/><Relationship Id="rId40" Type="http://schemas.openxmlformats.org/officeDocument/2006/relationships/slide" Target="slide73.xml"/><Relationship Id="rId5" Type="http://schemas.openxmlformats.org/officeDocument/2006/relationships/slide" Target="slide45.xml"/><Relationship Id="rId15" Type="http://schemas.openxmlformats.org/officeDocument/2006/relationships/slide" Target="slide5.xml"/><Relationship Id="rId23" Type="http://schemas.openxmlformats.org/officeDocument/2006/relationships/image" Target="../media/image14.jpeg"/><Relationship Id="rId28" Type="http://schemas.openxmlformats.org/officeDocument/2006/relationships/image" Target="../media/image19.jpeg"/><Relationship Id="rId36" Type="http://schemas.openxmlformats.org/officeDocument/2006/relationships/image" Target="../media/image27.png"/><Relationship Id="rId10" Type="http://schemas.openxmlformats.org/officeDocument/2006/relationships/slide" Target="slide74.xml"/><Relationship Id="rId19" Type="http://schemas.openxmlformats.org/officeDocument/2006/relationships/image" Target="../media/image10.jpeg"/><Relationship Id="rId31" Type="http://schemas.openxmlformats.org/officeDocument/2006/relationships/image" Target="../media/image22.jpeg"/><Relationship Id="rId4" Type="http://schemas.openxmlformats.org/officeDocument/2006/relationships/slide" Target="slide26.xml"/><Relationship Id="rId9" Type="http://schemas.openxmlformats.org/officeDocument/2006/relationships/slide" Target="slide15.xml"/><Relationship Id="rId14" Type="http://schemas.openxmlformats.org/officeDocument/2006/relationships/image" Target="../media/image2.gif"/><Relationship Id="rId22" Type="http://schemas.openxmlformats.org/officeDocument/2006/relationships/image" Target="../media/image13.jpeg"/><Relationship Id="rId27" Type="http://schemas.openxmlformats.org/officeDocument/2006/relationships/image" Target="../media/image18.jpeg"/><Relationship Id="rId30" Type="http://schemas.openxmlformats.org/officeDocument/2006/relationships/image" Target="../media/image21.jpeg"/><Relationship Id="rId35" Type="http://schemas.openxmlformats.org/officeDocument/2006/relationships/image" Target="../media/image26.png"/><Relationship Id="rId8" Type="http://schemas.openxmlformats.org/officeDocument/2006/relationships/image" Target="../media/image4.jpg"/><Relationship Id="rId3" Type="http://schemas.openxmlformats.org/officeDocument/2006/relationships/slide" Target="slide65.xml"/><Relationship Id="rId12" Type="http://schemas.openxmlformats.org/officeDocument/2006/relationships/slide" Target="slide153.xml"/><Relationship Id="rId17" Type="http://schemas.openxmlformats.org/officeDocument/2006/relationships/slide" Target="slide172.xml"/><Relationship Id="rId25" Type="http://schemas.openxmlformats.org/officeDocument/2006/relationships/image" Target="../media/image16.jpeg"/><Relationship Id="rId33" Type="http://schemas.openxmlformats.org/officeDocument/2006/relationships/image" Target="../media/image24.jpeg"/><Relationship Id="rId38" Type="http://schemas.openxmlformats.org/officeDocument/2006/relationships/image" Target="../media/image29.jpe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18" Type="http://schemas.openxmlformats.org/officeDocument/2006/relationships/slide" Target="slide149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51.xml"/><Relationship Id="rId2" Type="http://schemas.openxmlformats.org/officeDocument/2006/relationships/image" Target="../media/image3.emf"/><Relationship Id="rId16" Type="http://schemas.openxmlformats.org/officeDocument/2006/relationships/slide" Target="slide15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5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6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18" Type="http://schemas.openxmlformats.org/officeDocument/2006/relationships/slide" Target="slide150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49.xml"/><Relationship Id="rId2" Type="http://schemas.openxmlformats.org/officeDocument/2006/relationships/image" Target="../media/image3.emf"/><Relationship Id="rId16" Type="http://schemas.openxmlformats.org/officeDocument/2006/relationships/slide" Target="slide15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5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6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18" Type="http://schemas.openxmlformats.org/officeDocument/2006/relationships/slide" Target="slide150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172.xml"/><Relationship Id="rId17" Type="http://schemas.openxmlformats.org/officeDocument/2006/relationships/slide" Target="slide151.xml"/><Relationship Id="rId2" Type="http://schemas.openxmlformats.org/officeDocument/2006/relationships/image" Target="../media/image3.emf"/><Relationship Id="rId16" Type="http://schemas.openxmlformats.org/officeDocument/2006/relationships/slide" Target="slide1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4.xml"/><Relationship Id="rId5" Type="http://schemas.openxmlformats.org/officeDocument/2006/relationships/slide" Target="slide74.xml"/><Relationship Id="rId15" Type="http://schemas.openxmlformats.org/officeDocument/2006/relationships/slide" Target="slide145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46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163.xml"/><Relationship Id="rId13" Type="http://schemas.openxmlformats.org/officeDocument/2006/relationships/slide" Target="slide164.xml"/><Relationship Id="rId18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61.xml"/><Relationship Id="rId12" Type="http://schemas.openxmlformats.org/officeDocument/2006/relationships/slide" Target="slide153.xml"/><Relationship Id="rId17" Type="http://schemas.openxmlformats.org/officeDocument/2006/relationships/slide" Target="slide172.xml"/><Relationship Id="rId2" Type="http://schemas.openxmlformats.org/officeDocument/2006/relationships/image" Target="../media/image3.emf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9.xml"/><Relationship Id="rId11" Type="http://schemas.openxmlformats.org/officeDocument/2006/relationships/slide" Target="slide99.xml"/><Relationship Id="rId5" Type="http://schemas.openxmlformats.org/officeDocument/2006/relationships/slide" Target="slide156.xml"/><Relationship Id="rId15" Type="http://schemas.openxmlformats.org/officeDocument/2006/relationships/slide" Target="slide5.xml"/><Relationship Id="rId10" Type="http://schemas.openxmlformats.org/officeDocument/2006/relationships/slide" Target="slide74.xml"/><Relationship Id="rId4" Type="http://schemas.openxmlformats.org/officeDocument/2006/relationships/slide" Target="slide154.xml"/><Relationship Id="rId9" Type="http://schemas.openxmlformats.org/officeDocument/2006/relationships/slide" Target="slide15.xml"/><Relationship Id="rId14" Type="http://schemas.openxmlformats.org/officeDocument/2006/relationships/image" Target="../media/image2.gif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19" Type="http://schemas.openxmlformats.org/officeDocument/2006/relationships/slide" Target="slide15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19" Type="http://schemas.openxmlformats.org/officeDocument/2006/relationships/slide" Target="slide155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2.xml"/><Relationship Id="rId18" Type="http://schemas.openxmlformats.org/officeDocument/2006/relationships/slide" Target="slide161.xml"/><Relationship Id="rId3" Type="http://schemas.openxmlformats.org/officeDocument/2006/relationships/image" Target="../media/image3.emf"/><Relationship Id="rId21" Type="http://schemas.openxmlformats.org/officeDocument/2006/relationships/slide" Target="slide157.xml"/><Relationship Id="rId7" Type="http://schemas.openxmlformats.org/officeDocument/2006/relationships/slide" Target="slide99.xml"/><Relationship Id="rId12" Type="http://schemas.openxmlformats.org/officeDocument/2006/relationships/slide" Target="slide172.xml"/><Relationship Id="rId17" Type="http://schemas.openxmlformats.org/officeDocument/2006/relationships/slide" Target="slide159.xml"/><Relationship Id="rId2" Type="http://schemas.openxmlformats.org/officeDocument/2006/relationships/image" Target="../media/image99.jpeg"/><Relationship Id="rId16" Type="http://schemas.openxmlformats.org/officeDocument/2006/relationships/slide" Target="slide156.xml"/><Relationship Id="rId20" Type="http://schemas.openxmlformats.org/officeDocument/2006/relationships/slide" Target="slide15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4.xml"/><Relationship Id="rId11" Type="http://schemas.openxmlformats.org/officeDocument/2006/relationships/slide" Target="slide14.xml"/><Relationship Id="rId5" Type="http://schemas.openxmlformats.org/officeDocument/2006/relationships/slide" Target="slide15.xml"/><Relationship Id="rId15" Type="http://schemas.openxmlformats.org/officeDocument/2006/relationships/slide" Target="slide154.xml"/><Relationship Id="rId10" Type="http://schemas.openxmlformats.org/officeDocument/2006/relationships/slide" Target="slide5.xml"/><Relationship Id="rId19" Type="http://schemas.openxmlformats.org/officeDocument/2006/relationships/slide" Target="slide163.xml"/><Relationship Id="rId4" Type="http://schemas.openxmlformats.org/officeDocument/2006/relationships/image" Target="../media/image4.jpg"/><Relationship Id="rId9" Type="http://schemas.openxmlformats.org/officeDocument/2006/relationships/image" Target="../media/image2.gif"/><Relationship Id="rId14" Type="http://schemas.openxmlformats.org/officeDocument/2006/relationships/slide" Target="slide153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19" Type="http://schemas.openxmlformats.org/officeDocument/2006/relationships/slide" Target="slide160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slide" Target="slide65.xml"/><Relationship Id="rId18" Type="http://schemas.openxmlformats.org/officeDocument/2006/relationships/image" Target="../media/image33.png"/><Relationship Id="rId26" Type="http://schemas.openxmlformats.org/officeDocument/2006/relationships/hyperlink" Target="https://www.alibaba.com/" TargetMode="External"/><Relationship Id="rId39" Type="http://schemas.openxmlformats.org/officeDocument/2006/relationships/slide" Target="slide73.xml"/><Relationship Id="rId21" Type="http://schemas.openxmlformats.org/officeDocument/2006/relationships/hyperlink" Target="https://hellosehat.com/" TargetMode="External"/><Relationship Id="rId34" Type="http://schemas.openxmlformats.org/officeDocument/2006/relationships/slide" Target="slide22.xml"/><Relationship Id="rId7" Type="http://schemas.openxmlformats.org/officeDocument/2006/relationships/slide" Target="slide153.xml"/><Relationship Id="rId12" Type="http://schemas.openxmlformats.org/officeDocument/2006/relationships/slide" Target="slide51.xml"/><Relationship Id="rId17" Type="http://schemas.openxmlformats.org/officeDocument/2006/relationships/hyperlink" Target="https://www.astra-agro.co.id/" TargetMode="External"/><Relationship Id="rId25" Type="http://schemas.openxmlformats.org/officeDocument/2006/relationships/hyperlink" Target="https://www.tribunnews.com/" TargetMode="External"/><Relationship Id="rId33" Type="http://schemas.openxmlformats.org/officeDocument/2006/relationships/slide" Target="slide17.xml"/><Relationship Id="rId38" Type="http://schemas.openxmlformats.org/officeDocument/2006/relationships/slide" Target="slide24.xml"/><Relationship Id="rId2" Type="http://schemas.openxmlformats.org/officeDocument/2006/relationships/image" Target="../media/image31.jpeg"/><Relationship Id="rId16" Type="http://schemas.openxmlformats.org/officeDocument/2006/relationships/image" Target="../media/image32.jpeg"/><Relationship Id="rId20" Type="http://schemas.openxmlformats.org/officeDocument/2006/relationships/image" Target="../media/image34.jpeg"/><Relationship Id="rId29" Type="http://schemas.openxmlformats.org/officeDocument/2006/relationships/slide" Target="slide1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24" Type="http://schemas.openxmlformats.org/officeDocument/2006/relationships/image" Target="../media/image18.jpeg"/><Relationship Id="rId32" Type="http://schemas.openxmlformats.org/officeDocument/2006/relationships/slide" Target="slide18.xml"/><Relationship Id="rId37" Type="http://schemas.openxmlformats.org/officeDocument/2006/relationships/slide" Target="slide23.xml"/><Relationship Id="rId40" Type="http://schemas.openxmlformats.org/officeDocument/2006/relationships/slide" Target="slide72.xml"/><Relationship Id="rId5" Type="http://schemas.openxmlformats.org/officeDocument/2006/relationships/slide" Target="slide74.xml"/><Relationship Id="rId15" Type="http://schemas.openxmlformats.org/officeDocument/2006/relationships/image" Target="../media/image2.gif"/><Relationship Id="rId23" Type="http://schemas.openxmlformats.org/officeDocument/2006/relationships/hyperlink" Target="https://indonesian.alibaba.com/" TargetMode="External"/><Relationship Id="rId28" Type="http://schemas.openxmlformats.org/officeDocument/2006/relationships/slide" Target="slide14.xml"/><Relationship Id="rId36" Type="http://schemas.openxmlformats.org/officeDocument/2006/relationships/slide" Target="slide20.xml"/><Relationship Id="rId10" Type="http://schemas.openxmlformats.org/officeDocument/2006/relationships/slide" Target="slide26.xml"/><Relationship Id="rId19" Type="http://schemas.openxmlformats.org/officeDocument/2006/relationships/hyperlink" Target="https://indonesian.alibaba.com/product-detail/soybean-oil" TargetMode="External"/><Relationship Id="rId31" Type="http://schemas.openxmlformats.org/officeDocument/2006/relationships/slide" Target="slide19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slide" Target="slide15.xml"/><Relationship Id="rId22" Type="http://schemas.openxmlformats.org/officeDocument/2006/relationships/image" Target="../media/image35.jpeg"/><Relationship Id="rId27" Type="http://schemas.openxmlformats.org/officeDocument/2006/relationships/slide" Target="slide5.xml"/><Relationship Id="rId30" Type="http://schemas.openxmlformats.org/officeDocument/2006/relationships/slide" Target="slide2.xml"/><Relationship Id="rId35" Type="http://schemas.openxmlformats.org/officeDocument/2006/relationships/slide" Target="slide21.xml"/><Relationship Id="rId8" Type="http://schemas.openxmlformats.org/officeDocument/2006/relationships/slide" Target="slide164.xml"/><Relationship Id="rId3" Type="http://schemas.openxmlformats.org/officeDocument/2006/relationships/image" Target="../media/image3.emf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19" Type="http://schemas.openxmlformats.org/officeDocument/2006/relationships/slide" Target="slide162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53.xml"/><Relationship Id="rId18" Type="http://schemas.openxmlformats.org/officeDocument/2006/relationships/slide" Target="slide163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2.xml"/><Relationship Id="rId17" Type="http://schemas.openxmlformats.org/officeDocument/2006/relationships/slide" Target="slide161.xml"/><Relationship Id="rId2" Type="http://schemas.openxmlformats.org/officeDocument/2006/relationships/image" Target="../media/image3.emf"/><Relationship Id="rId16" Type="http://schemas.openxmlformats.org/officeDocument/2006/relationships/slide" Target="slide1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56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54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13" Type="http://schemas.openxmlformats.org/officeDocument/2006/relationships/image" Target="../media/image2.gif"/><Relationship Id="rId3" Type="http://schemas.openxmlformats.org/officeDocument/2006/relationships/image" Target="../media/image4.jpg"/><Relationship Id="rId7" Type="http://schemas.openxmlformats.org/officeDocument/2006/relationships/slide" Target="slide15.xml"/><Relationship Id="rId12" Type="http://schemas.openxmlformats.org/officeDocument/2006/relationships/slide" Target="slide171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0.xml"/><Relationship Id="rId11" Type="http://schemas.openxmlformats.org/officeDocument/2006/relationships/slide" Target="slide164.xml"/><Relationship Id="rId5" Type="http://schemas.openxmlformats.org/officeDocument/2006/relationships/slide" Target="slide169.xml"/><Relationship Id="rId15" Type="http://schemas.openxmlformats.org/officeDocument/2006/relationships/slide" Target="slide14.xml"/><Relationship Id="rId10" Type="http://schemas.openxmlformats.org/officeDocument/2006/relationships/slide" Target="slide153.xml"/><Relationship Id="rId4" Type="http://schemas.openxmlformats.org/officeDocument/2006/relationships/slide" Target="slide165.xml"/><Relationship Id="rId9" Type="http://schemas.openxmlformats.org/officeDocument/2006/relationships/slide" Target="slide99.xml"/><Relationship Id="rId14" Type="http://schemas.openxmlformats.org/officeDocument/2006/relationships/slide" Target="slide5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64.xml"/><Relationship Id="rId18" Type="http://schemas.openxmlformats.org/officeDocument/2006/relationships/slide" Target="slide166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2.xml"/><Relationship Id="rId17" Type="http://schemas.openxmlformats.org/officeDocument/2006/relationships/slide" Target="slide171.xml"/><Relationship Id="rId2" Type="http://schemas.openxmlformats.org/officeDocument/2006/relationships/image" Target="../media/image3.emf"/><Relationship Id="rId16" Type="http://schemas.openxmlformats.org/officeDocument/2006/relationships/slide" Target="slide170.xml"/><Relationship Id="rId20" Type="http://schemas.openxmlformats.org/officeDocument/2006/relationships/slide" Target="slide1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69.xml"/><Relationship Id="rId10" Type="http://schemas.openxmlformats.org/officeDocument/2006/relationships/slide" Target="slide14.xml"/><Relationship Id="rId19" Type="http://schemas.openxmlformats.org/officeDocument/2006/relationships/slide" Target="slide167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65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64.xml"/><Relationship Id="rId18" Type="http://schemas.openxmlformats.org/officeDocument/2006/relationships/slide" Target="slide166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2.xml"/><Relationship Id="rId17" Type="http://schemas.openxmlformats.org/officeDocument/2006/relationships/slide" Target="slide171.xml"/><Relationship Id="rId2" Type="http://schemas.openxmlformats.org/officeDocument/2006/relationships/image" Target="../media/image3.emf"/><Relationship Id="rId16" Type="http://schemas.openxmlformats.org/officeDocument/2006/relationships/slide" Target="slide170.xml"/><Relationship Id="rId20" Type="http://schemas.openxmlformats.org/officeDocument/2006/relationships/slide" Target="slide1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69.xml"/><Relationship Id="rId10" Type="http://schemas.openxmlformats.org/officeDocument/2006/relationships/slide" Target="slide14.xml"/><Relationship Id="rId19" Type="http://schemas.openxmlformats.org/officeDocument/2006/relationships/slide" Target="slide167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65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64.xml"/><Relationship Id="rId18" Type="http://schemas.openxmlformats.org/officeDocument/2006/relationships/slide" Target="slide166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2.xml"/><Relationship Id="rId17" Type="http://schemas.openxmlformats.org/officeDocument/2006/relationships/slide" Target="slide171.xml"/><Relationship Id="rId2" Type="http://schemas.openxmlformats.org/officeDocument/2006/relationships/image" Target="../media/image3.emf"/><Relationship Id="rId16" Type="http://schemas.openxmlformats.org/officeDocument/2006/relationships/slide" Target="slide170.xml"/><Relationship Id="rId20" Type="http://schemas.openxmlformats.org/officeDocument/2006/relationships/slide" Target="slide1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69.xml"/><Relationship Id="rId10" Type="http://schemas.openxmlformats.org/officeDocument/2006/relationships/slide" Target="slide14.xml"/><Relationship Id="rId19" Type="http://schemas.openxmlformats.org/officeDocument/2006/relationships/slide" Target="slide167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65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64.xml"/><Relationship Id="rId18" Type="http://schemas.openxmlformats.org/officeDocument/2006/relationships/slide" Target="slide166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2.xml"/><Relationship Id="rId17" Type="http://schemas.openxmlformats.org/officeDocument/2006/relationships/slide" Target="slide171.xml"/><Relationship Id="rId2" Type="http://schemas.openxmlformats.org/officeDocument/2006/relationships/image" Target="../media/image3.emf"/><Relationship Id="rId16" Type="http://schemas.openxmlformats.org/officeDocument/2006/relationships/slide" Target="slide170.xml"/><Relationship Id="rId20" Type="http://schemas.openxmlformats.org/officeDocument/2006/relationships/slide" Target="slide1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69.xml"/><Relationship Id="rId10" Type="http://schemas.openxmlformats.org/officeDocument/2006/relationships/slide" Target="slide14.xml"/><Relationship Id="rId19" Type="http://schemas.openxmlformats.org/officeDocument/2006/relationships/slide" Target="slide167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65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64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2.xml"/><Relationship Id="rId17" Type="http://schemas.openxmlformats.org/officeDocument/2006/relationships/slide" Target="slide171.xml"/><Relationship Id="rId2" Type="http://schemas.openxmlformats.org/officeDocument/2006/relationships/image" Target="../media/image3.emf"/><Relationship Id="rId16" Type="http://schemas.openxmlformats.org/officeDocument/2006/relationships/slide" Target="slide17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69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6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72.xml"/><Relationship Id="rId3" Type="http://schemas.openxmlformats.org/officeDocument/2006/relationships/image" Target="../media/image4.jpg"/><Relationship Id="rId21" Type="http://schemas.openxmlformats.org/officeDocument/2006/relationships/slide" Target="slide17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14.xml"/><Relationship Id="rId2" Type="http://schemas.openxmlformats.org/officeDocument/2006/relationships/image" Target="../media/image3.emf"/><Relationship Id="rId16" Type="http://schemas.openxmlformats.org/officeDocument/2006/relationships/slide" Target="slide5.xml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72.xml"/><Relationship Id="rId5" Type="http://schemas.openxmlformats.org/officeDocument/2006/relationships/slide" Target="slide99.xml"/><Relationship Id="rId15" Type="http://schemas.openxmlformats.org/officeDocument/2006/relationships/hyperlink" Target="https://www.astra-agro.co.id/" TargetMode="External"/><Relationship Id="rId23" Type="http://schemas.openxmlformats.org/officeDocument/2006/relationships/slide" Target="slide73.xml"/><Relationship Id="rId10" Type="http://schemas.openxmlformats.org/officeDocument/2006/relationships/slide" Target="slide45.xml"/><Relationship Id="rId19" Type="http://schemas.openxmlformats.org/officeDocument/2006/relationships/slide" Target="slide2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image" Target="../media/image32.jpeg"/><Relationship Id="rId22" Type="http://schemas.openxmlformats.org/officeDocument/2006/relationships/slide" Target="slide15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164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2.xml"/><Relationship Id="rId17" Type="http://schemas.openxmlformats.org/officeDocument/2006/relationships/slide" Target="slide171.xml"/><Relationship Id="rId2" Type="http://schemas.openxmlformats.org/officeDocument/2006/relationships/image" Target="../media/image3.emf"/><Relationship Id="rId16" Type="http://schemas.openxmlformats.org/officeDocument/2006/relationships/slide" Target="slide17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69.xml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5.xml"/><Relationship Id="rId14" Type="http://schemas.openxmlformats.org/officeDocument/2006/relationships/slide" Target="slide165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65.xml"/><Relationship Id="rId3" Type="http://schemas.openxmlformats.org/officeDocument/2006/relationships/image" Target="../media/image4.jpg"/><Relationship Id="rId7" Type="http://schemas.openxmlformats.org/officeDocument/2006/relationships/slide" Target="slide153.xml"/><Relationship Id="rId12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172.xml"/><Relationship Id="rId5" Type="http://schemas.openxmlformats.org/officeDocument/2006/relationships/slide" Target="slide74.xml"/><Relationship Id="rId15" Type="http://schemas.openxmlformats.org/officeDocument/2006/relationships/slide" Target="slide170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image" Target="../media/image2.gif"/><Relationship Id="rId14" Type="http://schemas.openxmlformats.org/officeDocument/2006/relationships/slide" Target="slide169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hyperlink" Target="Media%20Biodiesel/1%20PENDAHULUAN.ppsx" TargetMode="Externa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72.xml"/><Relationship Id="rId26" Type="http://schemas.openxmlformats.org/officeDocument/2006/relationships/slide" Target="slide72.xml"/><Relationship Id="rId3" Type="http://schemas.openxmlformats.org/officeDocument/2006/relationships/image" Target="../media/image4.jpg"/><Relationship Id="rId21" Type="http://schemas.openxmlformats.org/officeDocument/2006/relationships/image" Target="../media/image38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14.xml"/><Relationship Id="rId25" Type="http://schemas.openxmlformats.org/officeDocument/2006/relationships/slide" Target="slide73.xml"/><Relationship Id="rId2" Type="http://schemas.openxmlformats.org/officeDocument/2006/relationships/image" Target="../media/image3.emf"/><Relationship Id="rId16" Type="http://schemas.openxmlformats.org/officeDocument/2006/relationships/slide" Target="slide5.xml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15.xml"/><Relationship Id="rId5" Type="http://schemas.openxmlformats.org/officeDocument/2006/relationships/slide" Target="slide99.xml"/><Relationship Id="rId15" Type="http://schemas.openxmlformats.org/officeDocument/2006/relationships/hyperlink" Target="https://indonesian.alibaba.com/product-detail/soybean-oil" TargetMode="External"/><Relationship Id="rId23" Type="http://schemas.openxmlformats.org/officeDocument/2006/relationships/hyperlink" Target="https://id.theasianparent.com/" TargetMode="External"/><Relationship Id="rId10" Type="http://schemas.openxmlformats.org/officeDocument/2006/relationships/slide" Target="slide45.xml"/><Relationship Id="rId19" Type="http://schemas.openxmlformats.org/officeDocument/2006/relationships/slide" Target="slide2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image" Target="../media/image33.png"/><Relationship Id="rId22" Type="http://schemas.openxmlformats.org/officeDocument/2006/relationships/hyperlink" Target="https://agribisnis.co.id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65.xml"/><Relationship Id="rId18" Type="http://schemas.openxmlformats.org/officeDocument/2006/relationships/slide" Target="slide14.xml"/><Relationship Id="rId26" Type="http://schemas.openxmlformats.org/officeDocument/2006/relationships/slide" Target="slide72.xml"/><Relationship Id="rId3" Type="http://schemas.openxmlformats.org/officeDocument/2006/relationships/image" Target="../media/image3.emf"/><Relationship Id="rId21" Type="http://schemas.openxmlformats.org/officeDocument/2006/relationships/image" Target="../media/image40.jpeg"/><Relationship Id="rId7" Type="http://schemas.openxmlformats.org/officeDocument/2006/relationships/slide" Target="slide153.xml"/><Relationship Id="rId12" Type="http://schemas.openxmlformats.org/officeDocument/2006/relationships/slide" Target="slide51.xml"/><Relationship Id="rId17" Type="http://schemas.openxmlformats.org/officeDocument/2006/relationships/slide" Target="slide5.xml"/><Relationship Id="rId25" Type="http://schemas.openxmlformats.org/officeDocument/2006/relationships/slide" Target="slide73.xml"/><Relationship Id="rId2" Type="http://schemas.openxmlformats.org/officeDocument/2006/relationships/image" Target="../media/image39.jpeg"/><Relationship Id="rId16" Type="http://schemas.openxmlformats.org/officeDocument/2006/relationships/hyperlink" Target="https://www.tribunnews.com/" TargetMode="External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24" Type="http://schemas.openxmlformats.org/officeDocument/2006/relationships/slide" Target="slide15.xml"/><Relationship Id="rId5" Type="http://schemas.openxmlformats.org/officeDocument/2006/relationships/slide" Target="slide74.xml"/><Relationship Id="rId15" Type="http://schemas.openxmlformats.org/officeDocument/2006/relationships/image" Target="../media/image18.jpeg"/><Relationship Id="rId23" Type="http://schemas.openxmlformats.org/officeDocument/2006/relationships/hyperlink" Target="https://www.kompasiana.com/" TargetMode="External"/><Relationship Id="rId10" Type="http://schemas.openxmlformats.org/officeDocument/2006/relationships/slide" Target="slide26.xml"/><Relationship Id="rId19" Type="http://schemas.openxmlformats.org/officeDocument/2006/relationships/slide" Target="slide172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image" Target="../media/image2.gif"/><Relationship Id="rId22" Type="http://schemas.openxmlformats.org/officeDocument/2006/relationships/hyperlink" Target="https://www.arah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4.jpg"/><Relationship Id="rId7" Type="http://schemas.openxmlformats.org/officeDocument/2006/relationships/slide" Target="slide17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10" Type="http://schemas.openxmlformats.org/officeDocument/2006/relationships/slide" Target="slide2.xml"/><Relationship Id="rId4" Type="http://schemas.openxmlformats.org/officeDocument/2006/relationships/slide" Target="slide5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slide" Target="slide51.xml"/><Relationship Id="rId18" Type="http://schemas.openxmlformats.org/officeDocument/2006/relationships/slide" Target="slide14.xml"/><Relationship Id="rId26" Type="http://schemas.openxmlformats.org/officeDocument/2006/relationships/slide" Target="slide72.xml"/><Relationship Id="rId3" Type="http://schemas.openxmlformats.org/officeDocument/2006/relationships/slide" Target="slide16.xml"/><Relationship Id="rId21" Type="http://schemas.openxmlformats.org/officeDocument/2006/relationships/slide" Target="slide15.xml"/><Relationship Id="rId7" Type="http://schemas.openxmlformats.org/officeDocument/2006/relationships/slide" Target="slide74.xml"/><Relationship Id="rId12" Type="http://schemas.openxmlformats.org/officeDocument/2006/relationships/slide" Target="slide45.xml"/><Relationship Id="rId17" Type="http://schemas.openxmlformats.org/officeDocument/2006/relationships/slide" Target="slide5.xml"/><Relationship Id="rId25" Type="http://schemas.openxmlformats.org/officeDocument/2006/relationships/slide" Target="slide73.xml"/><Relationship Id="rId2" Type="http://schemas.openxmlformats.org/officeDocument/2006/relationships/image" Target="../media/image41.jpeg"/><Relationship Id="rId16" Type="http://schemas.openxmlformats.org/officeDocument/2006/relationships/hyperlink" Target="https://www.alibaba.com/" TargetMode="External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slide" Target="slide26.xml"/><Relationship Id="rId24" Type="http://schemas.openxmlformats.org/officeDocument/2006/relationships/hyperlink" Target="https://www.suara.com/health/2018/10/22/134500" TargetMode="External"/><Relationship Id="rId5" Type="http://schemas.openxmlformats.org/officeDocument/2006/relationships/image" Target="../media/image3.emf"/><Relationship Id="rId15" Type="http://schemas.openxmlformats.org/officeDocument/2006/relationships/image" Target="../media/image2.gif"/><Relationship Id="rId23" Type="http://schemas.openxmlformats.org/officeDocument/2006/relationships/hyperlink" Target="https://lifestyle.okezone.com/" TargetMode="External"/><Relationship Id="rId10" Type="http://schemas.openxmlformats.org/officeDocument/2006/relationships/slide" Target="slide164.xml"/><Relationship Id="rId19" Type="http://schemas.openxmlformats.org/officeDocument/2006/relationships/slide" Target="slide172.xml"/><Relationship Id="rId4" Type="http://schemas.openxmlformats.org/officeDocument/2006/relationships/image" Target="../media/image31.jpeg"/><Relationship Id="rId9" Type="http://schemas.openxmlformats.org/officeDocument/2006/relationships/slide" Target="slide153.xml"/><Relationship Id="rId14" Type="http://schemas.openxmlformats.org/officeDocument/2006/relationships/slide" Target="slide65.xml"/><Relationship Id="rId22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72.xml"/><Relationship Id="rId26" Type="http://schemas.openxmlformats.org/officeDocument/2006/relationships/slide" Target="slide72.xml"/><Relationship Id="rId3" Type="http://schemas.openxmlformats.org/officeDocument/2006/relationships/image" Target="../media/image4.jpg"/><Relationship Id="rId21" Type="http://schemas.openxmlformats.org/officeDocument/2006/relationships/image" Target="../media/image43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14.xml"/><Relationship Id="rId25" Type="http://schemas.openxmlformats.org/officeDocument/2006/relationships/slide" Target="slide73.xml"/><Relationship Id="rId2" Type="http://schemas.openxmlformats.org/officeDocument/2006/relationships/image" Target="../media/image3.emf"/><Relationship Id="rId16" Type="http://schemas.openxmlformats.org/officeDocument/2006/relationships/slide" Target="slide5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hyperlink" Target="https://www.mediajabar.com/khas/10-manfaat-biji-bunga-matahar" TargetMode="External"/><Relationship Id="rId5" Type="http://schemas.openxmlformats.org/officeDocument/2006/relationships/slide" Target="slide99.xml"/><Relationship Id="rId15" Type="http://schemas.openxmlformats.org/officeDocument/2006/relationships/hyperlink" Target="https://indonesian.alibaba.com/" TargetMode="External"/><Relationship Id="rId23" Type="http://schemas.openxmlformats.org/officeDocument/2006/relationships/image" Target="../media/image44.jpeg"/><Relationship Id="rId10" Type="http://schemas.openxmlformats.org/officeDocument/2006/relationships/slide" Target="slide45.xml"/><Relationship Id="rId19" Type="http://schemas.openxmlformats.org/officeDocument/2006/relationships/slide" Target="slide2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image" Target="../media/image35.jpeg"/><Relationship Id="rId22" Type="http://schemas.openxmlformats.org/officeDocument/2006/relationships/hyperlink" Target="https://www.greeners.co/flora-fauna/bunga-matahari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3.xml"/><Relationship Id="rId13" Type="http://schemas.openxmlformats.org/officeDocument/2006/relationships/slide" Target="slide51.xml"/><Relationship Id="rId18" Type="http://schemas.openxmlformats.org/officeDocument/2006/relationships/slide" Target="slide5.xml"/><Relationship Id="rId26" Type="http://schemas.openxmlformats.org/officeDocument/2006/relationships/slide" Target="slide72.xml"/><Relationship Id="rId3" Type="http://schemas.openxmlformats.org/officeDocument/2006/relationships/image" Target="../media/image46.jpeg"/><Relationship Id="rId21" Type="http://schemas.openxmlformats.org/officeDocument/2006/relationships/slide" Target="slide2.xml"/><Relationship Id="rId7" Type="http://schemas.openxmlformats.org/officeDocument/2006/relationships/slide" Target="slide99.xml"/><Relationship Id="rId12" Type="http://schemas.openxmlformats.org/officeDocument/2006/relationships/slide" Target="slide45.xml"/><Relationship Id="rId17" Type="http://schemas.openxmlformats.org/officeDocument/2006/relationships/hyperlink" Target="https://hellosehat.com/" TargetMode="External"/><Relationship Id="rId25" Type="http://schemas.openxmlformats.org/officeDocument/2006/relationships/slide" Target="slide73.xml"/><Relationship Id="rId2" Type="http://schemas.openxmlformats.org/officeDocument/2006/relationships/image" Target="../media/image45.jpeg"/><Relationship Id="rId16" Type="http://schemas.openxmlformats.org/officeDocument/2006/relationships/image" Target="../media/image34.jpeg"/><Relationship Id="rId20" Type="http://schemas.openxmlformats.org/officeDocument/2006/relationships/slide" Target="slide1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4.xml"/><Relationship Id="rId11" Type="http://schemas.openxmlformats.org/officeDocument/2006/relationships/slide" Target="slide26.xml"/><Relationship Id="rId24" Type="http://schemas.openxmlformats.org/officeDocument/2006/relationships/slide" Target="slide15.xml"/><Relationship Id="rId5" Type="http://schemas.openxmlformats.org/officeDocument/2006/relationships/image" Target="../media/image4.jpg"/><Relationship Id="rId15" Type="http://schemas.openxmlformats.org/officeDocument/2006/relationships/image" Target="../media/image2.gif"/><Relationship Id="rId23" Type="http://schemas.openxmlformats.org/officeDocument/2006/relationships/hyperlink" Target="https://bioplasticsnews.com/" TargetMode="External"/><Relationship Id="rId10" Type="http://schemas.openxmlformats.org/officeDocument/2006/relationships/slide" Target="slide16.xml"/><Relationship Id="rId19" Type="http://schemas.openxmlformats.org/officeDocument/2006/relationships/slide" Target="slide14.xml"/><Relationship Id="rId4" Type="http://schemas.openxmlformats.org/officeDocument/2006/relationships/image" Target="../media/image3.emf"/><Relationship Id="rId9" Type="http://schemas.openxmlformats.org/officeDocument/2006/relationships/slide" Target="slide164.xml"/><Relationship Id="rId14" Type="http://schemas.openxmlformats.org/officeDocument/2006/relationships/slide" Target="slide65.xml"/><Relationship Id="rId22" Type="http://schemas.openxmlformats.org/officeDocument/2006/relationships/hyperlink" Target="https://thefishsite.com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slide" Target="slide16.xml"/><Relationship Id="rId18" Type="http://schemas.openxmlformats.org/officeDocument/2006/relationships/image" Target="../media/image2.gif"/><Relationship Id="rId3" Type="http://schemas.openxmlformats.org/officeDocument/2006/relationships/image" Target="../media/image48.jpeg"/><Relationship Id="rId21" Type="http://schemas.openxmlformats.org/officeDocument/2006/relationships/slide" Target="slide172.xml"/><Relationship Id="rId7" Type="http://schemas.openxmlformats.org/officeDocument/2006/relationships/image" Target="../media/image3.emf"/><Relationship Id="rId12" Type="http://schemas.openxmlformats.org/officeDocument/2006/relationships/slide" Target="slide164.xml"/><Relationship Id="rId17" Type="http://schemas.openxmlformats.org/officeDocument/2006/relationships/slide" Target="slide65.xml"/><Relationship Id="rId25" Type="http://schemas.openxmlformats.org/officeDocument/2006/relationships/slide" Target="slide72.xml"/><Relationship Id="rId2" Type="http://schemas.openxmlformats.org/officeDocument/2006/relationships/image" Target="../media/image47.jpeg"/><Relationship Id="rId16" Type="http://schemas.openxmlformats.org/officeDocument/2006/relationships/slide" Target="slide51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slide" Target="slide153.xml"/><Relationship Id="rId24" Type="http://schemas.openxmlformats.org/officeDocument/2006/relationships/slide" Target="slide73.xml"/><Relationship Id="rId5" Type="http://schemas.openxmlformats.org/officeDocument/2006/relationships/image" Target="../media/image50.jpeg"/><Relationship Id="rId15" Type="http://schemas.openxmlformats.org/officeDocument/2006/relationships/slide" Target="slide45.xml"/><Relationship Id="rId23" Type="http://schemas.openxmlformats.org/officeDocument/2006/relationships/slide" Target="slide15.xml"/><Relationship Id="rId10" Type="http://schemas.openxmlformats.org/officeDocument/2006/relationships/slide" Target="slide99.xml"/><Relationship Id="rId19" Type="http://schemas.openxmlformats.org/officeDocument/2006/relationships/slide" Target="slide5.xml"/><Relationship Id="rId4" Type="http://schemas.openxmlformats.org/officeDocument/2006/relationships/image" Target="../media/image49.jpeg"/><Relationship Id="rId9" Type="http://schemas.openxmlformats.org/officeDocument/2006/relationships/slide" Target="slide74.xml"/><Relationship Id="rId14" Type="http://schemas.openxmlformats.org/officeDocument/2006/relationships/slide" Target="slide26.xml"/><Relationship Id="rId22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25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2.xml"/><Relationship Id="rId10" Type="http://schemas.openxmlformats.org/officeDocument/2006/relationships/slide" Target="slide45.xml"/><Relationship Id="rId19" Type="http://schemas.openxmlformats.org/officeDocument/2006/relationships/image" Target="../media/image52.emf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25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2.xml"/><Relationship Id="rId10" Type="http://schemas.openxmlformats.org/officeDocument/2006/relationships/slide" Target="slide45.xml"/><Relationship Id="rId19" Type="http://schemas.openxmlformats.org/officeDocument/2006/relationships/image" Target="../media/image53.emf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3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image" Target="../media/image19.jpeg"/><Relationship Id="rId3" Type="http://schemas.openxmlformats.org/officeDocument/2006/relationships/image" Target="../media/image4.jpg"/><Relationship Id="rId21" Type="http://schemas.openxmlformats.org/officeDocument/2006/relationships/slide" Target="slide33.xml"/><Relationship Id="rId34" Type="http://schemas.openxmlformats.org/officeDocument/2006/relationships/slide" Target="slide72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36.xml"/><Relationship Id="rId33" Type="http://schemas.openxmlformats.org/officeDocument/2006/relationships/slide" Target="slide73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image" Target="../media/image15.jpeg"/><Relationship Id="rId29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image" Target="../media/image17.jpeg"/><Relationship Id="rId32" Type="http://schemas.openxmlformats.org/officeDocument/2006/relationships/hyperlink" Target="https://www.amazon.in/Mahua" TargetMode="Externa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38.xml"/><Relationship Id="rId28" Type="http://schemas.openxmlformats.org/officeDocument/2006/relationships/image" Target="../media/image20.jpeg"/><Relationship Id="rId10" Type="http://schemas.openxmlformats.org/officeDocument/2006/relationships/slide" Target="slide45.xml"/><Relationship Id="rId19" Type="http://schemas.openxmlformats.org/officeDocument/2006/relationships/slide" Target="slide27.xml"/><Relationship Id="rId31" Type="http://schemas.openxmlformats.org/officeDocument/2006/relationships/hyperlink" Target="https://www.123rf.com/" TargetMode="Externa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16.jpeg"/><Relationship Id="rId27" Type="http://schemas.openxmlformats.org/officeDocument/2006/relationships/slide" Target="slide42.xml"/><Relationship Id="rId30" Type="http://schemas.openxmlformats.org/officeDocument/2006/relationships/image" Target="../media/image21.jpeg"/><Relationship Id="rId8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53.xml"/><Relationship Id="rId13" Type="http://schemas.openxmlformats.org/officeDocument/2006/relationships/slide" Target="slide51.xml"/><Relationship Id="rId18" Type="http://schemas.openxmlformats.org/officeDocument/2006/relationships/slide" Target="slide172.xml"/><Relationship Id="rId26" Type="http://schemas.openxmlformats.org/officeDocument/2006/relationships/slide" Target="slide73.xml"/><Relationship Id="rId3" Type="http://schemas.openxmlformats.org/officeDocument/2006/relationships/image" Target="../media/image55.jpeg"/><Relationship Id="rId21" Type="http://schemas.openxmlformats.org/officeDocument/2006/relationships/image" Target="../media/image15.jpeg"/><Relationship Id="rId7" Type="http://schemas.openxmlformats.org/officeDocument/2006/relationships/slide" Target="slide99.xml"/><Relationship Id="rId12" Type="http://schemas.openxmlformats.org/officeDocument/2006/relationships/slide" Target="slide45.xml"/><Relationship Id="rId17" Type="http://schemas.openxmlformats.org/officeDocument/2006/relationships/slide" Target="slide14.xml"/><Relationship Id="rId25" Type="http://schemas.openxmlformats.org/officeDocument/2006/relationships/slide" Target="slide32.xml"/><Relationship Id="rId2" Type="http://schemas.openxmlformats.org/officeDocument/2006/relationships/image" Target="../media/image54.jpeg"/><Relationship Id="rId16" Type="http://schemas.openxmlformats.org/officeDocument/2006/relationships/slide" Target="slide5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4.xml"/><Relationship Id="rId11" Type="http://schemas.openxmlformats.org/officeDocument/2006/relationships/slide" Target="slide26.xml"/><Relationship Id="rId24" Type="http://schemas.openxmlformats.org/officeDocument/2006/relationships/slide" Target="slide29.xml"/><Relationship Id="rId5" Type="http://schemas.openxmlformats.org/officeDocument/2006/relationships/image" Target="../media/image4.jpg"/><Relationship Id="rId15" Type="http://schemas.openxmlformats.org/officeDocument/2006/relationships/image" Target="../media/image2.gif"/><Relationship Id="rId23" Type="http://schemas.openxmlformats.org/officeDocument/2006/relationships/hyperlink" Target="https://bahanbakarminyak.wordpress.com/" TargetMode="External"/><Relationship Id="rId10" Type="http://schemas.openxmlformats.org/officeDocument/2006/relationships/slide" Target="slide16.xml"/><Relationship Id="rId19" Type="http://schemas.openxmlformats.org/officeDocument/2006/relationships/slide" Target="slide2.xml"/><Relationship Id="rId4" Type="http://schemas.openxmlformats.org/officeDocument/2006/relationships/image" Target="../media/image3.emf"/><Relationship Id="rId9" Type="http://schemas.openxmlformats.org/officeDocument/2006/relationships/slide" Target="slide164.xml"/><Relationship Id="rId14" Type="http://schemas.openxmlformats.org/officeDocument/2006/relationships/slide" Target="slide65.xml"/><Relationship Id="rId22" Type="http://schemas.openxmlformats.org/officeDocument/2006/relationships/slide" Target="slide28.xml"/><Relationship Id="rId27" Type="http://schemas.openxmlformats.org/officeDocument/2006/relationships/slide" Target="slide7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53.xml"/><Relationship Id="rId13" Type="http://schemas.openxmlformats.org/officeDocument/2006/relationships/slide" Target="slide51.xml"/><Relationship Id="rId18" Type="http://schemas.openxmlformats.org/officeDocument/2006/relationships/slide" Target="slide172.xml"/><Relationship Id="rId3" Type="http://schemas.microsoft.com/office/2007/relationships/hdphoto" Target="../media/hdphoto1.wdp"/><Relationship Id="rId21" Type="http://schemas.openxmlformats.org/officeDocument/2006/relationships/image" Target="../media/image15.jpeg"/><Relationship Id="rId7" Type="http://schemas.openxmlformats.org/officeDocument/2006/relationships/slide" Target="slide99.xml"/><Relationship Id="rId12" Type="http://schemas.openxmlformats.org/officeDocument/2006/relationships/slide" Target="slide45.xml"/><Relationship Id="rId17" Type="http://schemas.openxmlformats.org/officeDocument/2006/relationships/slide" Target="slide14.xml"/><Relationship Id="rId25" Type="http://schemas.openxmlformats.org/officeDocument/2006/relationships/slide" Target="slide72.xml"/><Relationship Id="rId2" Type="http://schemas.openxmlformats.org/officeDocument/2006/relationships/image" Target="../media/image56.png"/><Relationship Id="rId16" Type="http://schemas.openxmlformats.org/officeDocument/2006/relationships/slide" Target="slide5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4.xml"/><Relationship Id="rId11" Type="http://schemas.openxmlformats.org/officeDocument/2006/relationships/slide" Target="slide26.xml"/><Relationship Id="rId24" Type="http://schemas.openxmlformats.org/officeDocument/2006/relationships/slide" Target="slide73.xml"/><Relationship Id="rId5" Type="http://schemas.openxmlformats.org/officeDocument/2006/relationships/image" Target="../media/image4.jpg"/><Relationship Id="rId15" Type="http://schemas.openxmlformats.org/officeDocument/2006/relationships/image" Target="../media/image2.gif"/><Relationship Id="rId23" Type="http://schemas.openxmlformats.org/officeDocument/2006/relationships/image" Target="../media/image57.jpeg"/><Relationship Id="rId10" Type="http://schemas.openxmlformats.org/officeDocument/2006/relationships/slide" Target="slide16.xml"/><Relationship Id="rId19" Type="http://schemas.openxmlformats.org/officeDocument/2006/relationships/slide" Target="slide2.xml"/><Relationship Id="rId4" Type="http://schemas.openxmlformats.org/officeDocument/2006/relationships/image" Target="../media/image3.emf"/><Relationship Id="rId9" Type="http://schemas.openxmlformats.org/officeDocument/2006/relationships/slide" Target="slide164.xml"/><Relationship Id="rId14" Type="http://schemas.openxmlformats.org/officeDocument/2006/relationships/slide" Target="slide65.xml"/><Relationship Id="rId22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65.xml"/><Relationship Id="rId18" Type="http://schemas.openxmlformats.org/officeDocument/2006/relationships/slide" Target="slide2.xml"/><Relationship Id="rId3" Type="http://schemas.openxmlformats.org/officeDocument/2006/relationships/image" Target="../media/image3.emf"/><Relationship Id="rId21" Type="http://schemas.openxmlformats.org/officeDocument/2006/relationships/slide" Target="slide27.xml"/><Relationship Id="rId7" Type="http://schemas.openxmlformats.org/officeDocument/2006/relationships/slide" Target="slide153.xml"/><Relationship Id="rId12" Type="http://schemas.openxmlformats.org/officeDocument/2006/relationships/slide" Target="slide51.xml"/><Relationship Id="rId17" Type="http://schemas.openxmlformats.org/officeDocument/2006/relationships/slide" Target="slide172.xml"/><Relationship Id="rId25" Type="http://schemas.openxmlformats.org/officeDocument/2006/relationships/slide" Target="slide72.xml"/><Relationship Id="rId2" Type="http://schemas.openxmlformats.org/officeDocument/2006/relationships/image" Target="../media/image54.jpeg"/><Relationship Id="rId16" Type="http://schemas.openxmlformats.org/officeDocument/2006/relationships/slide" Target="slide14.xm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24" Type="http://schemas.openxmlformats.org/officeDocument/2006/relationships/slide" Target="slide73.xml"/><Relationship Id="rId5" Type="http://schemas.openxmlformats.org/officeDocument/2006/relationships/slide" Target="slide74.xml"/><Relationship Id="rId15" Type="http://schemas.openxmlformats.org/officeDocument/2006/relationships/slide" Target="slide5.xml"/><Relationship Id="rId23" Type="http://schemas.openxmlformats.org/officeDocument/2006/relationships/slide" Target="slide31.xml"/><Relationship Id="rId10" Type="http://schemas.openxmlformats.org/officeDocument/2006/relationships/slide" Target="slide26.xml"/><Relationship Id="rId19" Type="http://schemas.openxmlformats.org/officeDocument/2006/relationships/slide" Target="slide15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image" Target="../media/image2.gif"/><Relationship Id="rId22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2.xml"/><Relationship Id="rId3" Type="http://schemas.openxmlformats.org/officeDocument/2006/relationships/image" Target="../media/image4.jpg"/><Relationship Id="rId7" Type="http://schemas.openxmlformats.org/officeDocument/2006/relationships/slide" Target="slide1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65.xml"/><Relationship Id="rId18" Type="http://schemas.openxmlformats.org/officeDocument/2006/relationships/slide" Target="slide2.xml"/><Relationship Id="rId3" Type="http://schemas.openxmlformats.org/officeDocument/2006/relationships/image" Target="../media/image3.emf"/><Relationship Id="rId21" Type="http://schemas.openxmlformats.org/officeDocument/2006/relationships/slide" Target="slide29.xml"/><Relationship Id="rId7" Type="http://schemas.openxmlformats.org/officeDocument/2006/relationships/slide" Target="slide153.xml"/><Relationship Id="rId12" Type="http://schemas.openxmlformats.org/officeDocument/2006/relationships/slide" Target="slide51.xml"/><Relationship Id="rId17" Type="http://schemas.openxmlformats.org/officeDocument/2006/relationships/slide" Target="slide172.xml"/><Relationship Id="rId25" Type="http://schemas.openxmlformats.org/officeDocument/2006/relationships/slide" Target="slide72.xml"/><Relationship Id="rId2" Type="http://schemas.openxmlformats.org/officeDocument/2006/relationships/image" Target="../media/image54.jpeg"/><Relationship Id="rId16" Type="http://schemas.openxmlformats.org/officeDocument/2006/relationships/slide" Target="slide14.xm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24" Type="http://schemas.openxmlformats.org/officeDocument/2006/relationships/slide" Target="slide73.xml"/><Relationship Id="rId5" Type="http://schemas.openxmlformats.org/officeDocument/2006/relationships/slide" Target="slide74.xml"/><Relationship Id="rId15" Type="http://schemas.openxmlformats.org/officeDocument/2006/relationships/slide" Target="slide5.xml"/><Relationship Id="rId23" Type="http://schemas.openxmlformats.org/officeDocument/2006/relationships/slide" Target="slide27.xml"/><Relationship Id="rId10" Type="http://schemas.openxmlformats.org/officeDocument/2006/relationships/slide" Target="slide26.xml"/><Relationship Id="rId19" Type="http://schemas.openxmlformats.org/officeDocument/2006/relationships/slide" Target="slide15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image" Target="../media/image2.gif"/><Relationship Id="rId22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65.xml"/><Relationship Id="rId18" Type="http://schemas.openxmlformats.org/officeDocument/2006/relationships/slide" Target="slide2.xml"/><Relationship Id="rId3" Type="http://schemas.openxmlformats.org/officeDocument/2006/relationships/image" Target="../media/image3.emf"/><Relationship Id="rId21" Type="http://schemas.openxmlformats.org/officeDocument/2006/relationships/slide" Target="slide30.xml"/><Relationship Id="rId7" Type="http://schemas.openxmlformats.org/officeDocument/2006/relationships/slide" Target="slide153.xml"/><Relationship Id="rId12" Type="http://schemas.openxmlformats.org/officeDocument/2006/relationships/slide" Target="slide51.xml"/><Relationship Id="rId17" Type="http://schemas.openxmlformats.org/officeDocument/2006/relationships/slide" Target="slide172.xml"/><Relationship Id="rId25" Type="http://schemas.openxmlformats.org/officeDocument/2006/relationships/slide" Target="slide72.xml"/><Relationship Id="rId2" Type="http://schemas.openxmlformats.org/officeDocument/2006/relationships/image" Target="../media/image54.jpeg"/><Relationship Id="rId16" Type="http://schemas.openxmlformats.org/officeDocument/2006/relationships/slide" Target="slide14.xm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24" Type="http://schemas.openxmlformats.org/officeDocument/2006/relationships/slide" Target="slide73.xml"/><Relationship Id="rId5" Type="http://schemas.openxmlformats.org/officeDocument/2006/relationships/slide" Target="slide74.xml"/><Relationship Id="rId15" Type="http://schemas.openxmlformats.org/officeDocument/2006/relationships/slide" Target="slide5.xml"/><Relationship Id="rId23" Type="http://schemas.openxmlformats.org/officeDocument/2006/relationships/slide" Target="slide27.xml"/><Relationship Id="rId10" Type="http://schemas.openxmlformats.org/officeDocument/2006/relationships/slide" Target="slide26.xml"/><Relationship Id="rId19" Type="http://schemas.openxmlformats.org/officeDocument/2006/relationships/slide" Target="slide15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image" Target="../media/image2.gif"/><Relationship Id="rId22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65.xml"/><Relationship Id="rId18" Type="http://schemas.openxmlformats.org/officeDocument/2006/relationships/slide" Target="slide2.xml"/><Relationship Id="rId3" Type="http://schemas.openxmlformats.org/officeDocument/2006/relationships/image" Target="../media/image3.emf"/><Relationship Id="rId21" Type="http://schemas.openxmlformats.org/officeDocument/2006/relationships/slide" Target="slide27.xml"/><Relationship Id="rId7" Type="http://schemas.openxmlformats.org/officeDocument/2006/relationships/slide" Target="slide153.xml"/><Relationship Id="rId12" Type="http://schemas.openxmlformats.org/officeDocument/2006/relationships/slide" Target="slide51.xml"/><Relationship Id="rId17" Type="http://schemas.openxmlformats.org/officeDocument/2006/relationships/slide" Target="slide172.xml"/><Relationship Id="rId2" Type="http://schemas.openxmlformats.org/officeDocument/2006/relationships/image" Target="../media/image54.jpeg"/><Relationship Id="rId16" Type="http://schemas.openxmlformats.org/officeDocument/2006/relationships/slide" Target="slide14.xm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5" Type="http://schemas.openxmlformats.org/officeDocument/2006/relationships/slide" Target="slide74.xml"/><Relationship Id="rId15" Type="http://schemas.openxmlformats.org/officeDocument/2006/relationships/slide" Target="slide5.xml"/><Relationship Id="rId23" Type="http://schemas.openxmlformats.org/officeDocument/2006/relationships/slide" Target="slide72.xml"/><Relationship Id="rId10" Type="http://schemas.openxmlformats.org/officeDocument/2006/relationships/slide" Target="slide26.xml"/><Relationship Id="rId19" Type="http://schemas.openxmlformats.org/officeDocument/2006/relationships/slide" Target="slide15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image" Target="../media/image2.gif"/><Relationship Id="rId22" Type="http://schemas.openxmlformats.org/officeDocument/2006/relationships/slide" Target="slide7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34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2.xml"/><Relationship Id="rId10" Type="http://schemas.openxmlformats.org/officeDocument/2006/relationships/slide" Target="slide45.xml"/><Relationship Id="rId19" Type="http://schemas.openxmlformats.org/officeDocument/2006/relationships/image" Target="../media/image16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35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2.xml"/><Relationship Id="rId10" Type="http://schemas.openxmlformats.org/officeDocument/2006/relationships/slide" Target="slide45.xml"/><Relationship Id="rId19" Type="http://schemas.openxmlformats.org/officeDocument/2006/relationships/image" Target="../media/image16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73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10" Type="http://schemas.openxmlformats.org/officeDocument/2006/relationships/slide" Target="slide45.xml"/><Relationship Id="rId19" Type="http://schemas.openxmlformats.org/officeDocument/2006/relationships/image" Target="../media/image16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37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2.xml"/><Relationship Id="rId10" Type="http://schemas.openxmlformats.org/officeDocument/2006/relationships/slide" Target="slide45.xml"/><Relationship Id="rId19" Type="http://schemas.openxmlformats.org/officeDocument/2006/relationships/image" Target="../media/image19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59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72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3.xml"/><Relationship Id="rId10" Type="http://schemas.openxmlformats.org/officeDocument/2006/relationships/slide" Target="slide45.xml"/><Relationship Id="rId19" Type="http://schemas.openxmlformats.org/officeDocument/2006/relationships/image" Target="../media/image19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73.xml"/><Relationship Id="rId3" Type="http://schemas.openxmlformats.org/officeDocument/2006/relationships/image" Target="../media/image4.jpg"/><Relationship Id="rId21" Type="http://schemas.openxmlformats.org/officeDocument/2006/relationships/image" Target="../media/image61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41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40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hyperlink" Target="https://www.financialexpress.com/" TargetMode="External"/><Relationship Id="rId10" Type="http://schemas.openxmlformats.org/officeDocument/2006/relationships/slide" Target="slide45.xml"/><Relationship Id="rId19" Type="http://schemas.openxmlformats.org/officeDocument/2006/relationships/image" Target="../media/image17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62.jpeg"/><Relationship Id="rId27" Type="http://schemas.openxmlformats.org/officeDocument/2006/relationships/slide" Target="slide7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73.xml"/><Relationship Id="rId3" Type="http://schemas.openxmlformats.org/officeDocument/2006/relationships/image" Target="../media/image4.jpg"/><Relationship Id="rId21" Type="http://schemas.openxmlformats.org/officeDocument/2006/relationships/slide" Target="slide38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41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hyperlink" Target="https://www.123rf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40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hyperlink" Target="https://m.ayobandung.com/" TargetMode="External"/><Relationship Id="rId10" Type="http://schemas.openxmlformats.org/officeDocument/2006/relationships/slide" Target="slide45.xml"/><Relationship Id="rId19" Type="http://schemas.openxmlformats.org/officeDocument/2006/relationships/image" Target="../media/image17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63.jpeg"/><Relationship Id="rId27" Type="http://schemas.openxmlformats.org/officeDocument/2006/relationships/slide" Target="slide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2.xml"/><Relationship Id="rId3" Type="http://schemas.openxmlformats.org/officeDocument/2006/relationships/image" Target="../media/image4.jpg"/><Relationship Id="rId7" Type="http://schemas.openxmlformats.org/officeDocument/2006/relationships/slide" Target="slide1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.gif"/><Relationship Id="rId4" Type="http://schemas.openxmlformats.org/officeDocument/2006/relationships/slide" Target="slide3.xml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41.xml"/><Relationship Id="rId3" Type="http://schemas.openxmlformats.org/officeDocument/2006/relationships/image" Target="../media/image4.jpg"/><Relationship Id="rId21" Type="http://schemas.openxmlformats.org/officeDocument/2006/relationships/image" Target="../media/image63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image" Target="../media/image57.jpeg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39.xml"/><Relationship Id="rId29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image" Target="../media/image64.jpeg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38.xml"/><Relationship Id="rId28" Type="http://schemas.openxmlformats.org/officeDocument/2006/relationships/slide" Target="slide73.xml"/><Relationship Id="rId10" Type="http://schemas.openxmlformats.org/officeDocument/2006/relationships/slide" Target="slide45.xml"/><Relationship Id="rId19" Type="http://schemas.openxmlformats.org/officeDocument/2006/relationships/image" Target="../media/image17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hyperlink" Target="https://m.ayobandung.com/" TargetMode="External"/><Relationship Id="rId27" Type="http://schemas.openxmlformats.org/officeDocument/2006/relationships/hyperlink" Target="https://www.123rf.com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73.xml"/><Relationship Id="rId3" Type="http://schemas.openxmlformats.org/officeDocument/2006/relationships/image" Target="../media/image4.jpg"/><Relationship Id="rId21" Type="http://schemas.openxmlformats.org/officeDocument/2006/relationships/image" Target="../media/image63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hyperlink" Target="https://www.123rf.com/" TargetMode="Externa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40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38.xml"/><Relationship Id="rId10" Type="http://schemas.openxmlformats.org/officeDocument/2006/relationships/slide" Target="slide45.xml"/><Relationship Id="rId19" Type="http://schemas.openxmlformats.org/officeDocument/2006/relationships/image" Target="../media/image17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hyperlink" Target="https://m.ayobandung.com/" TargetMode="External"/><Relationship Id="rId27" Type="http://schemas.openxmlformats.org/officeDocument/2006/relationships/slide" Target="slide7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65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hyperlink" Target="https://www.amazon.in/Mahua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72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3.xml"/><Relationship Id="rId10" Type="http://schemas.openxmlformats.org/officeDocument/2006/relationships/slide" Target="slide45.xml"/><Relationship Id="rId19" Type="http://schemas.openxmlformats.org/officeDocument/2006/relationships/image" Target="../media/image20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72.xml"/><Relationship Id="rId3" Type="http://schemas.openxmlformats.org/officeDocument/2006/relationships/image" Target="../media/image4.jpg"/><Relationship Id="rId21" Type="http://schemas.openxmlformats.org/officeDocument/2006/relationships/image" Target="../media/image65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73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hyperlink" Target="https://www.amazon.in/Mahua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hyperlink" Target="http://tanaman--herbal.blogspot.com/2017/04/manfaat-tanaman-mahua-madhuca.html" TargetMode="Externa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image" Target="../media/image66.jpeg"/><Relationship Id="rId10" Type="http://schemas.openxmlformats.org/officeDocument/2006/relationships/slide" Target="slide45.xml"/><Relationship Id="rId19" Type="http://schemas.openxmlformats.org/officeDocument/2006/relationships/image" Target="../media/image20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hyperlink" Target="https://nimadesriandani.wordpress.com/" TargetMode="Externa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2.xml"/><Relationship Id="rId10" Type="http://schemas.openxmlformats.org/officeDocument/2006/relationships/slide" Target="slide45.xml"/><Relationship Id="rId19" Type="http://schemas.openxmlformats.org/officeDocument/2006/relationships/image" Target="../media/image21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image" Target="../media/image25.jpeg"/><Relationship Id="rId3" Type="http://schemas.openxmlformats.org/officeDocument/2006/relationships/image" Target="../media/image3.emf"/><Relationship Id="rId21" Type="http://schemas.openxmlformats.org/officeDocument/2006/relationships/slide" Target="slide50.xml"/><Relationship Id="rId7" Type="http://schemas.openxmlformats.org/officeDocument/2006/relationships/slide" Target="slide153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48.xml"/><Relationship Id="rId2" Type="http://schemas.openxmlformats.org/officeDocument/2006/relationships/slide" Target="slide26.xml"/><Relationship Id="rId16" Type="http://schemas.openxmlformats.org/officeDocument/2006/relationships/slide" Target="slide172.xml"/><Relationship Id="rId20" Type="http://schemas.openxmlformats.org/officeDocument/2006/relationships/image" Target="../media/image22.jpeg"/><Relationship Id="rId29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51.xml"/><Relationship Id="rId24" Type="http://schemas.openxmlformats.org/officeDocument/2006/relationships/image" Target="../media/image24.jpeg"/><Relationship Id="rId5" Type="http://schemas.openxmlformats.org/officeDocument/2006/relationships/slide" Target="slide74.xml"/><Relationship Id="rId15" Type="http://schemas.openxmlformats.org/officeDocument/2006/relationships/slide" Target="slide14.xml"/><Relationship Id="rId23" Type="http://schemas.openxmlformats.org/officeDocument/2006/relationships/slide" Target="slide49.xml"/><Relationship Id="rId28" Type="http://schemas.openxmlformats.org/officeDocument/2006/relationships/slide" Target="slide73.xml"/><Relationship Id="rId10" Type="http://schemas.openxmlformats.org/officeDocument/2006/relationships/slide" Target="slide45.xml"/><Relationship Id="rId19" Type="http://schemas.openxmlformats.org/officeDocument/2006/relationships/slide" Target="slide46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slide" Target="slide5.xml"/><Relationship Id="rId22" Type="http://schemas.openxmlformats.org/officeDocument/2006/relationships/image" Target="../media/image23.jpeg"/><Relationship Id="rId27" Type="http://schemas.openxmlformats.org/officeDocument/2006/relationships/hyperlink" Target="https://m.tribunnews.com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46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hyperlink" Target="https://m.tribunnew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72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3.xml"/><Relationship Id="rId10" Type="http://schemas.openxmlformats.org/officeDocument/2006/relationships/slide" Target="slide45.xml"/><Relationship Id="rId19" Type="http://schemas.openxmlformats.org/officeDocument/2006/relationships/image" Target="../media/image22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68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72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3.xml"/><Relationship Id="rId10" Type="http://schemas.openxmlformats.org/officeDocument/2006/relationships/slide" Target="slide45.xml"/><Relationship Id="rId19" Type="http://schemas.openxmlformats.org/officeDocument/2006/relationships/slide" Target="slide47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hyperlink" Target="https://trigoesema.wordpress.com/2014/10/26/biodiesel-minyak-jelantah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72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10" Type="http://schemas.openxmlformats.org/officeDocument/2006/relationships/slide" Target="slide45.xml"/><Relationship Id="rId19" Type="http://schemas.openxmlformats.org/officeDocument/2006/relationships/image" Target="../media/image25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73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10" Type="http://schemas.openxmlformats.org/officeDocument/2006/relationships/slide" Target="slide45.xml"/><Relationship Id="rId19" Type="http://schemas.openxmlformats.org/officeDocument/2006/relationships/image" Target="../media/image24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7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3.xml"/><Relationship Id="rId12" Type="http://schemas.openxmlformats.org/officeDocument/2006/relationships/slide" Target="slide17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slide" Target="slide9.xml"/><Relationship Id="rId10" Type="http://schemas.openxmlformats.org/officeDocument/2006/relationships/slide" Target="slide5.xml"/><Relationship Id="rId4" Type="http://schemas.openxmlformats.org/officeDocument/2006/relationships/slide" Target="slide6.xml"/><Relationship Id="rId9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72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10" Type="http://schemas.openxmlformats.org/officeDocument/2006/relationships/slide" Target="slide45.xml"/><Relationship Id="rId19" Type="http://schemas.openxmlformats.org/officeDocument/2006/relationships/image" Target="../media/image23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26.pn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60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54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2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53.xml"/><Relationship Id="rId3" Type="http://schemas.openxmlformats.org/officeDocument/2006/relationships/image" Target="../media/image4.jpg"/><Relationship Id="rId21" Type="http://schemas.openxmlformats.org/officeDocument/2006/relationships/image" Target="../media/image26.pn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hyperlink" Target="https://www.reefcleaners.org/aquarium-store" TargetMode="Externa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hyperlink" Target="http://reefkeeping.com/" TargetMode="Externa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image" Target="../media/image70.jpeg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52.xml"/><Relationship Id="rId3" Type="http://schemas.openxmlformats.org/officeDocument/2006/relationships/image" Target="../media/image4.jpg"/><Relationship Id="rId21" Type="http://schemas.openxmlformats.org/officeDocument/2006/relationships/image" Target="../media/image26.pn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hyperlink" Target="https://www.reefcleaners.org/aquarium-store" TargetMode="Externa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hyperlink" Target="http://reefkeeping.com/" TargetMode="Externa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image" Target="../media/image70.jpeg"/><Relationship Id="rId28" Type="http://schemas.openxmlformats.org/officeDocument/2006/relationships/hyperlink" Target="https://www.facebook.com/macroalgae" TargetMode="Externa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69.jpeg"/><Relationship Id="rId27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27.pn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55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image" Target="../media/image72.jpeg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6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slide" Target="slide64.xml"/><Relationship Id="rId3" Type="http://schemas.openxmlformats.org/officeDocument/2006/relationships/image" Target="../media/image4.jpg"/><Relationship Id="rId21" Type="http://schemas.openxmlformats.org/officeDocument/2006/relationships/slide" Target="slide56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61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hyperlink" Target="https://www.youtube.com/watch?v=PAa7sgt7Jtk" TargetMode="Externa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image" Target="../media/image73.jpeg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5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4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4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4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54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6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4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54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7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4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4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3" Type="http://schemas.openxmlformats.org/officeDocument/2006/relationships/image" Target="../media/image3.emf"/><Relationship Id="rId7" Type="http://schemas.openxmlformats.org/officeDocument/2006/relationships/slide" Target="slide13.xml"/><Relationship Id="rId12" Type="http://schemas.openxmlformats.org/officeDocument/2006/relationships/slide" Target="slide1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6.xml"/><Relationship Id="rId15" Type="http://schemas.openxmlformats.org/officeDocument/2006/relationships/slide" Target="slide2.xml"/><Relationship Id="rId10" Type="http://schemas.openxmlformats.org/officeDocument/2006/relationships/image" Target="../media/image2.gif"/><Relationship Id="rId4" Type="http://schemas.openxmlformats.org/officeDocument/2006/relationships/image" Target="../media/image4.jpg"/><Relationship Id="rId9" Type="http://schemas.openxmlformats.org/officeDocument/2006/relationships/slide" Target="slide8.xml"/><Relationship Id="rId14" Type="http://schemas.openxmlformats.org/officeDocument/2006/relationships/slide" Target="slide17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slide" Target="slide60.xm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5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5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5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63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5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5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slide" Target="slide62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55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6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6.emf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slide" Target="slide55.xml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image" Target="../media/image79.jpeg"/><Relationship Id="rId3" Type="http://schemas.openxmlformats.org/officeDocument/2006/relationships/image" Target="../media/image4.jpg"/><Relationship Id="rId21" Type="http://schemas.openxmlformats.org/officeDocument/2006/relationships/slide" Target="slide67.xml"/><Relationship Id="rId34" Type="http://schemas.openxmlformats.org/officeDocument/2006/relationships/hyperlink" Target="https://simpelmenarik.blogspot.com/" TargetMode="Externa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70.xml"/><Relationship Id="rId33" Type="http://schemas.openxmlformats.org/officeDocument/2006/relationships/hyperlink" Target="https://www.chemicals.co.uk/" TargetMode="Externa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29" Type="http://schemas.openxmlformats.org/officeDocument/2006/relationships/hyperlink" Target="http://www.isolab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image" Target="../media/image78.png"/><Relationship Id="rId32" Type="http://schemas.openxmlformats.org/officeDocument/2006/relationships/hyperlink" Target="https://www.ebay.com/" TargetMode="Externa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68.xml"/><Relationship Id="rId28" Type="http://schemas.openxmlformats.org/officeDocument/2006/relationships/image" Target="../media/image80.png"/><Relationship Id="rId36" Type="http://schemas.openxmlformats.org/officeDocument/2006/relationships/slide" Target="slide66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31" Type="http://schemas.openxmlformats.org/officeDocument/2006/relationships/image" Target="../media/image81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77.jpeg"/><Relationship Id="rId27" Type="http://schemas.openxmlformats.org/officeDocument/2006/relationships/slide" Target="slide71.xml"/><Relationship Id="rId30" Type="http://schemas.openxmlformats.org/officeDocument/2006/relationships/slide" Target="slide69.xml"/><Relationship Id="rId35" Type="http://schemas.openxmlformats.org/officeDocument/2006/relationships/hyperlink" Target="https://www.imdb.com/" TargetMode="External"/><Relationship Id="rId8" Type="http://schemas.openxmlformats.org/officeDocument/2006/relationships/slide" Target="slide16.xml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26" Type="http://schemas.openxmlformats.org/officeDocument/2006/relationships/image" Target="../media/image79.jpeg"/><Relationship Id="rId3" Type="http://schemas.openxmlformats.org/officeDocument/2006/relationships/image" Target="../media/image4.jpg"/><Relationship Id="rId21" Type="http://schemas.openxmlformats.org/officeDocument/2006/relationships/slide" Target="slide67.xml"/><Relationship Id="rId34" Type="http://schemas.openxmlformats.org/officeDocument/2006/relationships/hyperlink" Target="https://simpelmenarik.blogspot.com/" TargetMode="External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5" Type="http://schemas.openxmlformats.org/officeDocument/2006/relationships/slide" Target="slide70.xml"/><Relationship Id="rId33" Type="http://schemas.openxmlformats.org/officeDocument/2006/relationships/hyperlink" Target="https://www.chemicals.co.uk/" TargetMode="Externa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29" Type="http://schemas.openxmlformats.org/officeDocument/2006/relationships/hyperlink" Target="http://www.isolab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image" Target="../media/image78.png"/><Relationship Id="rId32" Type="http://schemas.openxmlformats.org/officeDocument/2006/relationships/hyperlink" Target="https://www.ebay.com/" TargetMode="Externa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68.xml"/><Relationship Id="rId28" Type="http://schemas.openxmlformats.org/officeDocument/2006/relationships/image" Target="../media/image80.png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31" Type="http://schemas.openxmlformats.org/officeDocument/2006/relationships/image" Target="../media/image81.jpeg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image" Target="../media/image77.jpeg"/><Relationship Id="rId27" Type="http://schemas.openxmlformats.org/officeDocument/2006/relationships/slide" Target="slide71.xml"/><Relationship Id="rId30" Type="http://schemas.openxmlformats.org/officeDocument/2006/relationships/slide" Target="slide69.xml"/><Relationship Id="rId35" Type="http://schemas.openxmlformats.org/officeDocument/2006/relationships/hyperlink" Target="https://www.imdb.com/" TargetMode="External"/><Relationship Id="rId8" Type="http://schemas.openxmlformats.org/officeDocument/2006/relationships/slide" Target="slide1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153.xml"/><Relationship Id="rId13" Type="http://schemas.openxmlformats.org/officeDocument/2006/relationships/slide" Target="slide65.xml"/><Relationship Id="rId18" Type="http://schemas.openxmlformats.org/officeDocument/2006/relationships/slide" Target="slide2.xml"/><Relationship Id="rId3" Type="http://schemas.openxmlformats.org/officeDocument/2006/relationships/image" Target="../media/image82.jpeg"/><Relationship Id="rId21" Type="http://schemas.openxmlformats.org/officeDocument/2006/relationships/slide" Target="slide72.xml"/><Relationship Id="rId7" Type="http://schemas.openxmlformats.org/officeDocument/2006/relationships/slide" Target="slide99.xml"/><Relationship Id="rId12" Type="http://schemas.openxmlformats.org/officeDocument/2006/relationships/slide" Target="slide45.xml"/><Relationship Id="rId17" Type="http://schemas.openxmlformats.org/officeDocument/2006/relationships/slide" Target="slide172.xml"/><Relationship Id="rId2" Type="http://schemas.openxmlformats.org/officeDocument/2006/relationships/slide" Target="slide51.xml"/><Relationship Id="rId16" Type="http://schemas.openxmlformats.org/officeDocument/2006/relationships/slide" Target="slide14.xml"/><Relationship Id="rId20" Type="http://schemas.openxmlformats.org/officeDocument/2006/relationships/slide" Target="slide7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4.xml"/><Relationship Id="rId11" Type="http://schemas.openxmlformats.org/officeDocument/2006/relationships/slide" Target="slide26.xml"/><Relationship Id="rId5" Type="http://schemas.openxmlformats.org/officeDocument/2006/relationships/image" Target="../media/image4.jpg"/><Relationship Id="rId15" Type="http://schemas.openxmlformats.org/officeDocument/2006/relationships/slide" Target="slide5.xml"/><Relationship Id="rId10" Type="http://schemas.openxmlformats.org/officeDocument/2006/relationships/slide" Target="slide16.xml"/><Relationship Id="rId19" Type="http://schemas.openxmlformats.org/officeDocument/2006/relationships/slide" Target="slide15.xml"/><Relationship Id="rId4" Type="http://schemas.openxmlformats.org/officeDocument/2006/relationships/image" Target="../media/image3.emf"/><Relationship Id="rId9" Type="http://schemas.openxmlformats.org/officeDocument/2006/relationships/slide" Target="slide164.xml"/><Relationship Id="rId14" Type="http://schemas.openxmlformats.org/officeDocument/2006/relationships/image" Target="../media/image2.gif"/><Relationship Id="rId22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3.emf"/><Relationship Id="rId21" Type="http://schemas.openxmlformats.org/officeDocument/2006/relationships/image" Target="../media/image78.png"/><Relationship Id="rId7" Type="http://schemas.openxmlformats.org/officeDocument/2006/relationships/slide" Target="slide153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slide" Target="slide51.xml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24" Type="http://schemas.openxmlformats.org/officeDocument/2006/relationships/image" Target="../media/image82.jpeg"/><Relationship Id="rId5" Type="http://schemas.openxmlformats.org/officeDocument/2006/relationships/slide" Target="slide74.xml"/><Relationship Id="rId15" Type="http://schemas.openxmlformats.org/officeDocument/2006/relationships/slide" Target="slide14.xml"/><Relationship Id="rId23" Type="http://schemas.openxmlformats.org/officeDocument/2006/relationships/slide" Target="slide68.xml"/><Relationship Id="rId10" Type="http://schemas.openxmlformats.org/officeDocument/2006/relationships/slide" Target="slide26.xml"/><Relationship Id="rId19" Type="http://schemas.openxmlformats.org/officeDocument/2006/relationships/slide" Target="slide73.xml"/><Relationship Id="rId4" Type="http://schemas.openxmlformats.org/officeDocument/2006/relationships/image" Target="../media/image4.jpg"/><Relationship Id="rId9" Type="http://schemas.openxmlformats.org/officeDocument/2006/relationships/slide" Target="slide16.xml"/><Relationship Id="rId14" Type="http://schemas.openxmlformats.org/officeDocument/2006/relationships/slide" Target="slide5.xml"/><Relationship Id="rId22" Type="http://schemas.openxmlformats.org/officeDocument/2006/relationships/hyperlink" Target="https://simpelmenarik.blogspot.com/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81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image" Target="../media/image82.jpeg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hyperlink" Target="https://www.ebay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4.xml"/><Relationship Id="rId3" Type="http://schemas.openxmlformats.org/officeDocument/2006/relationships/image" Target="../media/image6.jpeg"/><Relationship Id="rId7" Type="http://schemas.openxmlformats.org/officeDocument/2006/relationships/slide" Target="slide12.xml"/><Relationship Id="rId12" Type="http://schemas.openxmlformats.org/officeDocument/2006/relationships/slide" Target="slide9.xml"/><Relationship Id="rId2" Type="http://schemas.openxmlformats.org/officeDocument/2006/relationships/image" Target="../media/image7.gif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2.gif"/><Relationship Id="rId5" Type="http://schemas.openxmlformats.org/officeDocument/2006/relationships/image" Target="../media/image4.jpg"/><Relationship Id="rId15" Type="http://schemas.openxmlformats.org/officeDocument/2006/relationships/slide" Target="slide172.xml"/><Relationship Id="rId10" Type="http://schemas.openxmlformats.org/officeDocument/2006/relationships/slide" Target="slide8.xml"/><Relationship Id="rId4" Type="http://schemas.openxmlformats.org/officeDocument/2006/relationships/image" Target="../media/image3.emf"/><Relationship Id="rId9" Type="http://schemas.openxmlformats.org/officeDocument/2006/relationships/slide" Target="slide7.xml"/><Relationship Id="rId14" Type="http://schemas.openxmlformats.org/officeDocument/2006/relationships/slide" Target="slide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79.jpe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24" Type="http://schemas.openxmlformats.org/officeDocument/2006/relationships/image" Target="../media/image83.jpeg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slide" Target="slide70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hyperlink" Target="https://www.chemicals.co.uk/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21" Type="http://schemas.openxmlformats.org/officeDocument/2006/relationships/image" Target="../media/image80.pn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23" Type="http://schemas.openxmlformats.org/officeDocument/2006/relationships/image" Target="../media/image82.jpeg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Relationship Id="rId22" Type="http://schemas.openxmlformats.org/officeDocument/2006/relationships/hyperlink" Target="http://www.isolab.de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65.xml"/><Relationship Id="rId18" Type="http://schemas.openxmlformats.org/officeDocument/2006/relationships/slide" Target="slide172.xml"/><Relationship Id="rId3" Type="http://schemas.openxmlformats.org/officeDocument/2006/relationships/image" Target="../media/image4.jpg"/><Relationship Id="rId21" Type="http://schemas.openxmlformats.org/officeDocument/2006/relationships/image" Target="../media/image84.emf"/><Relationship Id="rId7" Type="http://schemas.openxmlformats.org/officeDocument/2006/relationships/slide" Target="slide153.xml"/><Relationship Id="rId12" Type="http://schemas.openxmlformats.org/officeDocument/2006/relationships/slide" Target="slide51.xml"/><Relationship Id="rId17" Type="http://schemas.openxmlformats.org/officeDocument/2006/relationships/slide" Target="slide14.xml"/><Relationship Id="rId2" Type="http://schemas.openxmlformats.org/officeDocument/2006/relationships/image" Target="../media/image3.emf"/><Relationship Id="rId16" Type="http://schemas.openxmlformats.org/officeDocument/2006/relationships/slide" Target="slide5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45.xml"/><Relationship Id="rId5" Type="http://schemas.openxmlformats.org/officeDocument/2006/relationships/slide" Target="slide74.xml"/><Relationship Id="rId15" Type="http://schemas.openxmlformats.org/officeDocument/2006/relationships/image" Target="../media/image2.gif"/><Relationship Id="rId10" Type="http://schemas.openxmlformats.org/officeDocument/2006/relationships/slide" Target="slide26.xml"/><Relationship Id="rId19" Type="http://schemas.openxmlformats.org/officeDocument/2006/relationships/slide" Target="slide2.xml"/><Relationship Id="rId4" Type="http://schemas.openxmlformats.org/officeDocument/2006/relationships/slide" Target="slide73.xml"/><Relationship Id="rId9" Type="http://schemas.openxmlformats.org/officeDocument/2006/relationships/slide" Target="slide16.xml"/><Relationship Id="rId14" Type="http://schemas.openxmlformats.org/officeDocument/2006/relationships/slide" Target="slide7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.gif"/><Relationship Id="rId18" Type="http://schemas.openxmlformats.org/officeDocument/2006/relationships/slide" Target="slide15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65.xml"/><Relationship Id="rId17" Type="http://schemas.openxmlformats.org/officeDocument/2006/relationships/slide" Target="slide2.xml"/><Relationship Id="rId2" Type="http://schemas.openxmlformats.org/officeDocument/2006/relationships/image" Target="../media/image3.emf"/><Relationship Id="rId16" Type="http://schemas.openxmlformats.org/officeDocument/2006/relationships/slide" Target="slide172.xml"/><Relationship Id="rId20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1.xml"/><Relationship Id="rId5" Type="http://schemas.openxmlformats.org/officeDocument/2006/relationships/slide" Target="slide99.xml"/><Relationship Id="rId15" Type="http://schemas.openxmlformats.org/officeDocument/2006/relationships/slide" Target="slide14.xml"/><Relationship Id="rId10" Type="http://schemas.openxmlformats.org/officeDocument/2006/relationships/slide" Target="slide45.xml"/><Relationship Id="rId19" Type="http://schemas.openxmlformats.org/officeDocument/2006/relationships/slide" Target="slide73.xml"/><Relationship Id="rId4" Type="http://schemas.openxmlformats.org/officeDocument/2006/relationships/slide" Target="slide74.xml"/><Relationship Id="rId9" Type="http://schemas.openxmlformats.org/officeDocument/2006/relationships/slide" Target="slide26.xml"/><Relationship Id="rId14" Type="http://schemas.openxmlformats.org/officeDocument/2006/relationships/slide" Target="slide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.gif"/><Relationship Id="rId18" Type="http://schemas.openxmlformats.org/officeDocument/2006/relationships/image" Target="../media/image86.png"/><Relationship Id="rId3" Type="http://schemas.openxmlformats.org/officeDocument/2006/relationships/image" Target="../media/image3.emf"/><Relationship Id="rId21" Type="http://schemas.openxmlformats.org/officeDocument/2006/relationships/image" Target="../media/image87.png"/><Relationship Id="rId7" Type="http://schemas.openxmlformats.org/officeDocument/2006/relationships/slide" Target="slide98.xml"/><Relationship Id="rId12" Type="http://schemas.openxmlformats.org/officeDocument/2006/relationships/slide" Target="slide164.xml"/><Relationship Id="rId17" Type="http://schemas.openxmlformats.org/officeDocument/2006/relationships/slide" Target="slide2.xml"/><Relationship Id="rId2" Type="http://schemas.openxmlformats.org/officeDocument/2006/relationships/image" Target="../media/image85.jpeg"/><Relationship Id="rId16" Type="http://schemas.openxmlformats.org/officeDocument/2006/relationships/slide" Target="slide172.xml"/><Relationship Id="rId20" Type="http://schemas.openxmlformats.org/officeDocument/2006/relationships/hyperlink" Target="http://sciencetechno19.blogspo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89.xml"/><Relationship Id="rId11" Type="http://schemas.openxmlformats.org/officeDocument/2006/relationships/slide" Target="slide153.xml"/><Relationship Id="rId5" Type="http://schemas.openxmlformats.org/officeDocument/2006/relationships/slide" Target="slide75.xml"/><Relationship Id="rId15" Type="http://schemas.openxmlformats.org/officeDocument/2006/relationships/slide" Target="slide14.xml"/><Relationship Id="rId23" Type="http://schemas.openxmlformats.org/officeDocument/2006/relationships/hyperlink" Target="https://www.sciencephoto.com/" TargetMode="External"/><Relationship Id="rId10" Type="http://schemas.openxmlformats.org/officeDocument/2006/relationships/slide" Target="slide99.xml"/><Relationship Id="rId19" Type="http://schemas.microsoft.com/office/2007/relationships/hdphoto" Target="../media/hdphoto2.wdp"/><Relationship Id="rId4" Type="http://schemas.openxmlformats.org/officeDocument/2006/relationships/image" Target="../media/image4.jpg"/><Relationship Id="rId9" Type="http://schemas.openxmlformats.org/officeDocument/2006/relationships/slide" Target="slide74.xml"/><Relationship Id="rId14" Type="http://schemas.openxmlformats.org/officeDocument/2006/relationships/slide" Target="slide5.xml"/><Relationship Id="rId22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164.xml"/><Relationship Id="rId13" Type="http://schemas.openxmlformats.org/officeDocument/2006/relationships/slide" Target="slide5.xml"/><Relationship Id="rId18" Type="http://schemas.microsoft.com/office/2007/relationships/hdphoto" Target="../media/hdphoto2.wdp"/><Relationship Id="rId3" Type="http://schemas.openxmlformats.org/officeDocument/2006/relationships/image" Target="../media/image3.emf"/><Relationship Id="rId21" Type="http://schemas.openxmlformats.org/officeDocument/2006/relationships/slide" Target="slide83.xml"/><Relationship Id="rId7" Type="http://schemas.openxmlformats.org/officeDocument/2006/relationships/slide" Target="slide153.xml"/><Relationship Id="rId12" Type="http://schemas.openxmlformats.org/officeDocument/2006/relationships/image" Target="../media/image2.gif"/><Relationship Id="rId17" Type="http://schemas.openxmlformats.org/officeDocument/2006/relationships/image" Target="../media/image86.png"/><Relationship Id="rId2" Type="http://schemas.openxmlformats.org/officeDocument/2006/relationships/slide" Target="slide75.xml"/><Relationship Id="rId16" Type="http://schemas.openxmlformats.org/officeDocument/2006/relationships/slide" Target="slide2.xml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9.xml"/><Relationship Id="rId11" Type="http://schemas.openxmlformats.org/officeDocument/2006/relationships/slide" Target="slide98.xml"/><Relationship Id="rId5" Type="http://schemas.openxmlformats.org/officeDocument/2006/relationships/slide" Target="slide15.xml"/><Relationship Id="rId15" Type="http://schemas.openxmlformats.org/officeDocument/2006/relationships/slide" Target="slide172.xml"/><Relationship Id="rId23" Type="http://schemas.openxmlformats.org/officeDocument/2006/relationships/slide" Target="slide76.xml"/><Relationship Id="rId10" Type="http://schemas.openxmlformats.org/officeDocument/2006/relationships/slide" Target="slide89.xml"/><Relationship Id="rId19" Type="http://schemas.openxmlformats.org/officeDocument/2006/relationships/hyperlink" Target="http://sciencetechno19.blogspot.com/" TargetMode="External"/><Relationship Id="rId4" Type="http://schemas.openxmlformats.org/officeDocument/2006/relationships/image" Target="../media/image4.jpg"/><Relationship Id="rId9" Type="http://schemas.openxmlformats.org/officeDocument/2006/relationships/slide" Target="slide74.xml"/><Relationship Id="rId14" Type="http://schemas.openxmlformats.org/officeDocument/2006/relationships/slide" Target="slide14.xml"/><Relationship Id="rId22" Type="http://schemas.openxmlformats.org/officeDocument/2006/relationships/slide" Target="slide8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4.xml"/><Relationship Id="rId26" Type="http://schemas.openxmlformats.org/officeDocument/2006/relationships/slide" Target="slide81.xml"/><Relationship Id="rId3" Type="http://schemas.openxmlformats.org/officeDocument/2006/relationships/image" Target="../media/image4.jpg"/><Relationship Id="rId21" Type="http://schemas.openxmlformats.org/officeDocument/2006/relationships/slide" Target="slide7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5" Type="http://schemas.openxmlformats.org/officeDocument/2006/relationships/slide" Target="slide80.xm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24" Type="http://schemas.openxmlformats.org/officeDocument/2006/relationships/slide" Target="slide79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8.xml"/><Relationship Id="rId10" Type="http://schemas.openxmlformats.org/officeDocument/2006/relationships/image" Target="../media/image2.gif"/><Relationship Id="rId19" Type="http://schemas.openxmlformats.org/officeDocument/2006/relationships/slide" Target="slide83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4.xml"/><Relationship Id="rId26" Type="http://schemas.openxmlformats.org/officeDocument/2006/relationships/slide" Target="slide81.xml"/><Relationship Id="rId3" Type="http://schemas.openxmlformats.org/officeDocument/2006/relationships/image" Target="../media/image4.jpg"/><Relationship Id="rId21" Type="http://schemas.openxmlformats.org/officeDocument/2006/relationships/slide" Target="slide7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5" Type="http://schemas.openxmlformats.org/officeDocument/2006/relationships/slide" Target="slide80.xm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24" Type="http://schemas.openxmlformats.org/officeDocument/2006/relationships/slide" Target="slide79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8.xml"/><Relationship Id="rId10" Type="http://schemas.openxmlformats.org/officeDocument/2006/relationships/image" Target="../media/image2.gif"/><Relationship Id="rId19" Type="http://schemas.openxmlformats.org/officeDocument/2006/relationships/slide" Target="slide83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4.xml"/><Relationship Id="rId26" Type="http://schemas.openxmlformats.org/officeDocument/2006/relationships/slide" Target="slide81.xml"/><Relationship Id="rId3" Type="http://schemas.openxmlformats.org/officeDocument/2006/relationships/image" Target="../media/image4.jpg"/><Relationship Id="rId21" Type="http://schemas.openxmlformats.org/officeDocument/2006/relationships/slide" Target="slide7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5" Type="http://schemas.openxmlformats.org/officeDocument/2006/relationships/slide" Target="slide80.xm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24" Type="http://schemas.openxmlformats.org/officeDocument/2006/relationships/slide" Target="slide79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6.xml"/><Relationship Id="rId10" Type="http://schemas.openxmlformats.org/officeDocument/2006/relationships/image" Target="../media/image2.gif"/><Relationship Id="rId19" Type="http://schemas.openxmlformats.org/officeDocument/2006/relationships/slide" Target="slide83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4.xml"/><Relationship Id="rId26" Type="http://schemas.openxmlformats.org/officeDocument/2006/relationships/slide" Target="slide81.xml"/><Relationship Id="rId3" Type="http://schemas.openxmlformats.org/officeDocument/2006/relationships/image" Target="../media/image4.jpg"/><Relationship Id="rId21" Type="http://schemas.openxmlformats.org/officeDocument/2006/relationships/slide" Target="slide7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5" Type="http://schemas.openxmlformats.org/officeDocument/2006/relationships/slide" Target="slide80.xm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24" Type="http://schemas.openxmlformats.org/officeDocument/2006/relationships/slide" Target="slide76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8.xml"/><Relationship Id="rId10" Type="http://schemas.openxmlformats.org/officeDocument/2006/relationships/image" Target="../media/image2.gif"/><Relationship Id="rId19" Type="http://schemas.openxmlformats.org/officeDocument/2006/relationships/slide" Target="slide83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3" Type="http://schemas.openxmlformats.org/officeDocument/2006/relationships/image" Target="../media/image3.emf"/><Relationship Id="rId7" Type="http://schemas.openxmlformats.org/officeDocument/2006/relationships/slide" Target="slide13.xml"/><Relationship Id="rId12" Type="http://schemas.openxmlformats.org/officeDocument/2006/relationships/slide" Target="slide1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openxmlformats.org/officeDocument/2006/relationships/slide" Target="slide6.xml"/><Relationship Id="rId15" Type="http://schemas.openxmlformats.org/officeDocument/2006/relationships/slide" Target="slide2.xml"/><Relationship Id="rId10" Type="http://schemas.openxmlformats.org/officeDocument/2006/relationships/image" Target="../media/image2.gif"/><Relationship Id="rId4" Type="http://schemas.openxmlformats.org/officeDocument/2006/relationships/image" Target="../media/image4.jpg"/><Relationship Id="rId9" Type="http://schemas.openxmlformats.org/officeDocument/2006/relationships/slide" Target="slide8.xml"/><Relationship Id="rId14" Type="http://schemas.openxmlformats.org/officeDocument/2006/relationships/slide" Target="slide17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4.xml"/><Relationship Id="rId26" Type="http://schemas.openxmlformats.org/officeDocument/2006/relationships/slide" Target="slide81.xml"/><Relationship Id="rId3" Type="http://schemas.openxmlformats.org/officeDocument/2006/relationships/image" Target="../media/image4.jpg"/><Relationship Id="rId21" Type="http://schemas.openxmlformats.org/officeDocument/2006/relationships/slide" Target="slide7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5" Type="http://schemas.openxmlformats.org/officeDocument/2006/relationships/slide" Target="slide76.xm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24" Type="http://schemas.openxmlformats.org/officeDocument/2006/relationships/slide" Target="slide79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8.xml"/><Relationship Id="rId10" Type="http://schemas.openxmlformats.org/officeDocument/2006/relationships/image" Target="../media/image2.gif"/><Relationship Id="rId19" Type="http://schemas.openxmlformats.org/officeDocument/2006/relationships/slide" Target="slide83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4.xml"/><Relationship Id="rId26" Type="http://schemas.openxmlformats.org/officeDocument/2006/relationships/slide" Target="slide76.xml"/><Relationship Id="rId3" Type="http://schemas.openxmlformats.org/officeDocument/2006/relationships/image" Target="../media/image4.jpg"/><Relationship Id="rId21" Type="http://schemas.openxmlformats.org/officeDocument/2006/relationships/slide" Target="slide7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5" Type="http://schemas.openxmlformats.org/officeDocument/2006/relationships/slide" Target="slide80.xm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24" Type="http://schemas.openxmlformats.org/officeDocument/2006/relationships/slide" Target="slide79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8.xml"/><Relationship Id="rId10" Type="http://schemas.openxmlformats.org/officeDocument/2006/relationships/image" Target="../media/image2.gif"/><Relationship Id="rId19" Type="http://schemas.openxmlformats.org/officeDocument/2006/relationships/slide" Target="slide83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7.xml"/><Relationship Id="rId27" Type="http://schemas.openxmlformats.org/officeDocument/2006/relationships/slide" Target="slide8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4.xml"/><Relationship Id="rId26" Type="http://schemas.openxmlformats.org/officeDocument/2006/relationships/slide" Target="slide76.xml"/><Relationship Id="rId3" Type="http://schemas.openxmlformats.org/officeDocument/2006/relationships/image" Target="../media/image4.jpg"/><Relationship Id="rId21" Type="http://schemas.openxmlformats.org/officeDocument/2006/relationships/slide" Target="slide7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5" Type="http://schemas.openxmlformats.org/officeDocument/2006/relationships/slide" Target="slide80.xm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24" Type="http://schemas.openxmlformats.org/officeDocument/2006/relationships/slide" Target="slide79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8.xml"/><Relationship Id="rId28" Type="http://schemas.openxmlformats.org/officeDocument/2006/relationships/image" Target="../media/image88.emf"/><Relationship Id="rId10" Type="http://schemas.openxmlformats.org/officeDocument/2006/relationships/image" Target="../media/image2.gif"/><Relationship Id="rId19" Type="http://schemas.openxmlformats.org/officeDocument/2006/relationships/slide" Target="slide83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7.xml"/><Relationship Id="rId27" Type="http://schemas.openxmlformats.org/officeDocument/2006/relationships/slide" Target="slide8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5.xml"/><Relationship Id="rId3" Type="http://schemas.openxmlformats.org/officeDocument/2006/relationships/image" Target="../media/image4.jpg"/><Relationship Id="rId21" Type="http://schemas.openxmlformats.org/officeDocument/2006/relationships/slide" Target="slide85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slide" Target="slide8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10" Type="http://schemas.openxmlformats.org/officeDocument/2006/relationships/image" Target="../media/image2.gif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7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75.xml"/><Relationship Id="rId3" Type="http://schemas.openxmlformats.org/officeDocument/2006/relationships/image" Target="../media/image4.jpg"/><Relationship Id="rId21" Type="http://schemas.openxmlformats.org/officeDocument/2006/relationships/slide" Target="slide83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hyperlink" Target="http://sciencetechno19.blogspot.com/" TargetMode="External"/><Relationship Id="rId2" Type="http://schemas.openxmlformats.org/officeDocument/2006/relationships/image" Target="../media/image3.emf"/><Relationship Id="rId16" Type="http://schemas.microsoft.com/office/2007/relationships/hdphoto" Target="../media/hdphoto2.wdp"/><Relationship Id="rId20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5" Type="http://schemas.openxmlformats.org/officeDocument/2006/relationships/slide" Target="slide99.xml"/><Relationship Id="rId15" Type="http://schemas.openxmlformats.org/officeDocument/2006/relationships/image" Target="../media/image86.png"/><Relationship Id="rId23" Type="http://schemas.openxmlformats.org/officeDocument/2006/relationships/slide" Target="slide76.xml"/><Relationship Id="rId10" Type="http://schemas.openxmlformats.org/officeDocument/2006/relationships/image" Target="../media/image2.gif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Relationship Id="rId22" Type="http://schemas.openxmlformats.org/officeDocument/2006/relationships/slide" Target="slide8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86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image" Target="../media/image91.emf"/><Relationship Id="rId2" Type="http://schemas.openxmlformats.org/officeDocument/2006/relationships/image" Target="../media/image3.emf"/><Relationship Id="rId16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5" Type="http://schemas.openxmlformats.org/officeDocument/2006/relationships/slide" Target="slide99.xml"/><Relationship Id="rId15" Type="http://schemas.openxmlformats.org/officeDocument/2006/relationships/slide" Target="slide83.xml"/><Relationship Id="rId10" Type="http://schemas.openxmlformats.org/officeDocument/2006/relationships/image" Target="../media/image2.gif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slide" Target="slide85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slide" Target="slide87.xml"/><Relationship Id="rId2" Type="http://schemas.openxmlformats.org/officeDocument/2006/relationships/image" Target="../media/image3.emf"/><Relationship Id="rId16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5" Type="http://schemas.openxmlformats.org/officeDocument/2006/relationships/slide" Target="slide99.xml"/><Relationship Id="rId15" Type="http://schemas.openxmlformats.org/officeDocument/2006/relationships/slide" Target="slide83.xml"/><Relationship Id="rId10" Type="http://schemas.openxmlformats.org/officeDocument/2006/relationships/image" Target="../media/image2.gif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image" Target="../media/image94.emf"/><Relationship Id="rId3" Type="http://schemas.openxmlformats.org/officeDocument/2006/relationships/image" Target="../media/image4.jpg"/><Relationship Id="rId21" Type="http://schemas.openxmlformats.org/officeDocument/2006/relationships/slide" Target="slide74.xml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slide" Target="slide86.xml"/><Relationship Id="rId2" Type="http://schemas.openxmlformats.org/officeDocument/2006/relationships/image" Target="../media/image3.emf"/><Relationship Id="rId16" Type="http://schemas.openxmlformats.org/officeDocument/2006/relationships/image" Target="../media/image93.emf"/><Relationship Id="rId20" Type="http://schemas.openxmlformats.org/officeDocument/2006/relationships/slide" Target="slide8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5" Type="http://schemas.openxmlformats.org/officeDocument/2006/relationships/slide" Target="slide99.xml"/><Relationship Id="rId15" Type="http://schemas.openxmlformats.org/officeDocument/2006/relationships/slide" Target="slide83.xml"/><Relationship Id="rId10" Type="http://schemas.openxmlformats.org/officeDocument/2006/relationships/image" Target="../media/image2.gif"/><Relationship Id="rId19" Type="http://schemas.openxmlformats.org/officeDocument/2006/relationships/image" Target="../media/image95.emf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72.xml"/><Relationship Id="rId18" Type="http://schemas.openxmlformats.org/officeDocument/2006/relationships/image" Target="../media/image96.emf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14.xml"/><Relationship Id="rId17" Type="http://schemas.openxmlformats.org/officeDocument/2006/relationships/slide" Target="slide87.xml"/><Relationship Id="rId2" Type="http://schemas.openxmlformats.org/officeDocument/2006/relationships/image" Target="../media/image3.emf"/><Relationship Id="rId16" Type="http://schemas.openxmlformats.org/officeDocument/2006/relationships/slide" Target="slide8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slide" Target="slide5.xml"/><Relationship Id="rId5" Type="http://schemas.openxmlformats.org/officeDocument/2006/relationships/slide" Target="slide99.xml"/><Relationship Id="rId15" Type="http://schemas.openxmlformats.org/officeDocument/2006/relationships/slide" Target="slide83.xml"/><Relationship Id="rId10" Type="http://schemas.openxmlformats.org/officeDocument/2006/relationships/image" Target="../media/image2.gif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98.xml"/><Relationship Id="rId14" Type="http://schemas.openxmlformats.org/officeDocument/2006/relationships/slide" Target="slide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0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slide" Target="slide9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5" Type="http://schemas.openxmlformats.org/officeDocument/2006/relationships/slide" Target="slide99.xml"/><Relationship Id="rId15" Type="http://schemas.openxmlformats.org/officeDocument/2006/relationships/slide" Target="slide2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Relationship Id="rId22" Type="http://schemas.openxmlformats.org/officeDocument/2006/relationships/slide" Target="slide9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diagramQuickStyle" Target="../diagrams/quickStyle2.xml"/><Relationship Id="rId18" Type="http://schemas.openxmlformats.org/officeDocument/2006/relationships/slide" Target="slide172.xml"/><Relationship Id="rId3" Type="http://schemas.openxmlformats.org/officeDocument/2006/relationships/image" Target="../media/image4.jpg"/><Relationship Id="rId7" Type="http://schemas.openxmlformats.org/officeDocument/2006/relationships/slide" Target="slide6.xml"/><Relationship Id="rId12" Type="http://schemas.openxmlformats.org/officeDocument/2006/relationships/diagramLayout" Target="../diagrams/layout2.xml"/><Relationship Id="rId17" Type="http://schemas.openxmlformats.org/officeDocument/2006/relationships/slide" Target="slide5.xml"/><Relationship Id="rId2" Type="http://schemas.openxmlformats.org/officeDocument/2006/relationships/image" Target="../media/image3.emf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diagramData" Target="../diagrams/data2.xml"/><Relationship Id="rId5" Type="http://schemas.openxmlformats.org/officeDocument/2006/relationships/slide" Target="slide10.xml"/><Relationship Id="rId15" Type="http://schemas.microsoft.com/office/2007/relationships/diagramDrawing" Target="../diagrams/drawing2.xml"/><Relationship Id="rId10" Type="http://schemas.openxmlformats.org/officeDocument/2006/relationships/image" Target="../media/image2.gif"/><Relationship Id="rId19" Type="http://schemas.openxmlformats.org/officeDocument/2006/relationships/slide" Target="slide2.xml"/><Relationship Id="rId4" Type="http://schemas.openxmlformats.org/officeDocument/2006/relationships/slide" Target="slide9.xml"/><Relationship Id="rId9" Type="http://schemas.openxmlformats.org/officeDocument/2006/relationships/slide" Target="slide13.xml"/><Relationship Id="rId14" Type="http://schemas.openxmlformats.org/officeDocument/2006/relationships/diagramColors" Target="../diagrams/colors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2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slide" Target="slide9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5" Type="http://schemas.openxmlformats.org/officeDocument/2006/relationships/slide" Target="slide99.xml"/><Relationship Id="rId15" Type="http://schemas.openxmlformats.org/officeDocument/2006/relationships/slide" Target="slide2.xml"/><Relationship Id="rId23" Type="http://schemas.openxmlformats.org/officeDocument/2006/relationships/slide" Target="slide93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Relationship Id="rId22" Type="http://schemas.openxmlformats.org/officeDocument/2006/relationships/slide" Target="slide91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slide" Target="slide74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openxmlformats.org/officeDocument/2006/relationships/image" Target="../media/image97.emf"/><Relationship Id="rId2" Type="http://schemas.openxmlformats.org/officeDocument/2006/relationships/image" Target="../media/image3.emf"/><Relationship Id="rId16" Type="http://schemas.openxmlformats.org/officeDocument/2006/relationships/slide" Target="slide9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5" Type="http://schemas.openxmlformats.org/officeDocument/2006/relationships/slide" Target="slide99.xml"/><Relationship Id="rId15" Type="http://schemas.openxmlformats.org/officeDocument/2006/relationships/slide" Target="slide2.xml"/><Relationship Id="rId10" Type="http://schemas.openxmlformats.org/officeDocument/2006/relationships/slide" Target="slide98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3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5" Type="http://schemas.openxmlformats.org/officeDocument/2006/relationships/slide" Target="slide99.xml"/><Relationship Id="rId15" Type="http://schemas.openxmlformats.org/officeDocument/2006/relationships/slide" Target="slide2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5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slide" Target="slide9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24" Type="http://schemas.openxmlformats.org/officeDocument/2006/relationships/slide" Target="slide90.xml"/><Relationship Id="rId5" Type="http://schemas.openxmlformats.org/officeDocument/2006/relationships/slide" Target="slide99.xml"/><Relationship Id="rId15" Type="http://schemas.openxmlformats.org/officeDocument/2006/relationships/slide" Target="slide2.xml"/><Relationship Id="rId23" Type="http://schemas.openxmlformats.org/officeDocument/2006/relationships/slide" Target="slide97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Relationship Id="rId22" Type="http://schemas.openxmlformats.org/officeDocument/2006/relationships/slide" Target="slide9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6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slide" Target="slide9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24" Type="http://schemas.openxmlformats.org/officeDocument/2006/relationships/slide" Target="slide90.xml"/><Relationship Id="rId5" Type="http://schemas.openxmlformats.org/officeDocument/2006/relationships/slide" Target="slide99.xml"/><Relationship Id="rId15" Type="http://schemas.openxmlformats.org/officeDocument/2006/relationships/slide" Target="slide2.xml"/><Relationship Id="rId23" Type="http://schemas.openxmlformats.org/officeDocument/2006/relationships/slide" Target="slide95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Relationship Id="rId22" Type="http://schemas.openxmlformats.org/officeDocument/2006/relationships/slide" Target="slide9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6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slide" Target="slide9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24" Type="http://schemas.openxmlformats.org/officeDocument/2006/relationships/slide" Target="slide90.xml"/><Relationship Id="rId5" Type="http://schemas.openxmlformats.org/officeDocument/2006/relationships/slide" Target="slide99.xml"/><Relationship Id="rId15" Type="http://schemas.openxmlformats.org/officeDocument/2006/relationships/slide" Target="slide2.xml"/><Relationship Id="rId23" Type="http://schemas.openxmlformats.org/officeDocument/2006/relationships/slide" Target="slide93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Relationship Id="rId22" Type="http://schemas.openxmlformats.org/officeDocument/2006/relationships/slide" Target="slide9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3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slide" Target="slide9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24" Type="http://schemas.openxmlformats.org/officeDocument/2006/relationships/slide" Target="slide90.xml"/><Relationship Id="rId5" Type="http://schemas.openxmlformats.org/officeDocument/2006/relationships/slide" Target="slide99.xml"/><Relationship Id="rId15" Type="http://schemas.openxmlformats.org/officeDocument/2006/relationships/slide" Target="slide2.xml"/><Relationship Id="rId23" Type="http://schemas.openxmlformats.org/officeDocument/2006/relationships/slide" Target="slide95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Relationship Id="rId22" Type="http://schemas.openxmlformats.org/officeDocument/2006/relationships/slide" Target="slide9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18" Type="http://schemas.openxmlformats.org/officeDocument/2006/relationships/hyperlink" Target="https://www.sciencephoto.com/" TargetMode="External"/><Relationship Id="rId3" Type="http://schemas.openxmlformats.org/officeDocument/2006/relationships/image" Target="../media/image4.jpg"/><Relationship Id="rId21" Type="http://schemas.openxmlformats.org/officeDocument/2006/relationships/slide" Target="slide94.xml"/><Relationship Id="rId7" Type="http://schemas.openxmlformats.org/officeDocument/2006/relationships/slide" Target="slide164.xml"/><Relationship Id="rId12" Type="http://schemas.openxmlformats.org/officeDocument/2006/relationships/slide" Target="slide5.xml"/><Relationship Id="rId17" Type="http://schemas.microsoft.com/office/2007/relationships/hdphoto" Target="../media/hdphoto3.wdp"/><Relationship Id="rId25" Type="http://schemas.openxmlformats.org/officeDocument/2006/relationships/slide" Target="slide90.xml"/><Relationship Id="rId2" Type="http://schemas.openxmlformats.org/officeDocument/2006/relationships/image" Target="../media/image3.emf"/><Relationship Id="rId16" Type="http://schemas.openxmlformats.org/officeDocument/2006/relationships/image" Target="../media/image87.png"/><Relationship Id="rId20" Type="http://schemas.openxmlformats.org/officeDocument/2006/relationships/slide" Target="slide8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24" Type="http://schemas.openxmlformats.org/officeDocument/2006/relationships/slide" Target="slide95.xml"/><Relationship Id="rId5" Type="http://schemas.openxmlformats.org/officeDocument/2006/relationships/slide" Target="slide99.xml"/><Relationship Id="rId15" Type="http://schemas.openxmlformats.org/officeDocument/2006/relationships/slide" Target="slide2.xml"/><Relationship Id="rId23" Type="http://schemas.openxmlformats.org/officeDocument/2006/relationships/slide" Target="slide93.xml"/><Relationship Id="rId10" Type="http://schemas.openxmlformats.org/officeDocument/2006/relationships/slide" Target="slide98.xml"/><Relationship Id="rId19" Type="http://schemas.openxmlformats.org/officeDocument/2006/relationships/slide" Target="slide74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Relationship Id="rId22" Type="http://schemas.openxmlformats.org/officeDocument/2006/relationships/slide" Target="slide96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slide" Target="slide14.xml"/><Relationship Id="rId3" Type="http://schemas.openxmlformats.org/officeDocument/2006/relationships/image" Target="../media/image4.jpg"/><Relationship Id="rId7" Type="http://schemas.openxmlformats.org/officeDocument/2006/relationships/slide" Target="slide164.xml"/><Relationship Id="rId12" Type="http://schemas.openxmlformats.org/officeDocument/2006/relationships/slide" Target="slide5.xml"/><Relationship Id="rId2" Type="http://schemas.openxmlformats.org/officeDocument/2006/relationships/image" Target="../media/image3.emf"/><Relationship Id="rId16" Type="http://schemas.openxmlformats.org/officeDocument/2006/relationships/slide" Target="slide7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11" Type="http://schemas.openxmlformats.org/officeDocument/2006/relationships/image" Target="../media/image2.gif"/><Relationship Id="rId5" Type="http://schemas.openxmlformats.org/officeDocument/2006/relationships/slide" Target="slide99.xml"/><Relationship Id="rId15" Type="http://schemas.openxmlformats.org/officeDocument/2006/relationships/slide" Target="slide2.xml"/><Relationship Id="rId10" Type="http://schemas.openxmlformats.org/officeDocument/2006/relationships/slide" Target="slide98.xml"/><Relationship Id="rId4" Type="http://schemas.openxmlformats.org/officeDocument/2006/relationships/slide" Target="slide15.xml"/><Relationship Id="rId9" Type="http://schemas.openxmlformats.org/officeDocument/2006/relationships/slide" Target="slide89.xml"/><Relationship Id="rId14" Type="http://schemas.openxmlformats.org/officeDocument/2006/relationships/slide" Target="slide17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145.xml"/><Relationship Id="rId13" Type="http://schemas.openxmlformats.org/officeDocument/2006/relationships/slide" Target="slide164.xml"/><Relationship Id="rId18" Type="http://schemas.openxmlformats.org/officeDocument/2006/relationships/slide" Target="slide2.xml"/><Relationship Id="rId3" Type="http://schemas.openxmlformats.org/officeDocument/2006/relationships/image" Target="../media/image4.jpg"/><Relationship Id="rId7" Type="http://schemas.openxmlformats.org/officeDocument/2006/relationships/slide" Target="slide140.xml"/><Relationship Id="rId12" Type="http://schemas.openxmlformats.org/officeDocument/2006/relationships/slide" Target="slide153.xml"/><Relationship Id="rId17" Type="http://schemas.openxmlformats.org/officeDocument/2006/relationships/slide" Target="slide172.xml"/><Relationship Id="rId2" Type="http://schemas.openxmlformats.org/officeDocument/2006/relationships/image" Target="../media/image3.emf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7.xml"/><Relationship Id="rId11" Type="http://schemas.openxmlformats.org/officeDocument/2006/relationships/slide" Target="slide99.xml"/><Relationship Id="rId5" Type="http://schemas.openxmlformats.org/officeDocument/2006/relationships/slide" Target="slide111.xml"/><Relationship Id="rId15" Type="http://schemas.openxmlformats.org/officeDocument/2006/relationships/slide" Target="slide5.xml"/><Relationship Id="rId10" Type="http://schemas.openxmlformats.org/officeDocument/2006/relationships/slide" Target="slide74.xml"/><Relationship Id="rId4" Type="http://schemas.openxmlformats.org/officeDocument/2006/relationships/slide" Target="slide100.xml"/><Relationship Id="rId9" Type="http://schemas.openxmlformats.org/officeDocument/2006/relationships/slide" Target="slide15.xml"/><Relationship Id="rId1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5C79E6-2C60-41B1-A403-BEA704D923A6}"/>
              </a:ext>
            </a:extLst>
          </p:cNvPr>
          <p:cNvSpPr/>
          <p:nvPr/>
        </p:nvSpPr>
        <p:spPr>
          <a:xfrm>
            <a:off x="2203680" y="120549"/>
            <a:ext cx="779227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MEDIA PEMBELAJARAN</a:t>
            </a:r>
            <a:endParaRPr lang="en-ID" sz="3200" b="1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DED20C0-C2EA-408A-8704-0A5B457793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16606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649F41-7E7B-4C07-BE18-37EFCC63E3CE}"/>
              </a:ext>
            </a:extLst>
          </p:cNvPr>
          <p:cNvSpPr/>
          <p:nvPr/>
        </p:nvSpPr>
        <p:spPr>
          <a:xfrm>
            <a:off x="5064600" y="639224"/>
            <a:ext cx="2170444" cy="1768510"/>
          </a:xfrm>
          <a:custGeom>
            <a:avLst/>
            <a:gdLst>
              <a:gd name="connsiteX0" fmla="*/ 522514 w 2170444"/>
              <a:gd name="connsiteY0" fmla="*/ 0 h 1768510"/>
              <a:gd name="connsiteX1" fmla="*/ 1617785 w 2170444"/>
              <a:gd name="connsiteY1" fmla="*/ 20097 h 1768510"/>
              <a:gd name="connsiteX2" fmla="*/ 2170444 w 2170444"/>
              <a:gd name="connsiteY2" fmla="*/ 1085222 h 1768510"/>
              <a:gd name="connsiteX3" fmla="*/ 1828800 w 2170444"/>
              <a:gd name="connsiteY3" fmla="*/ 1708220 h 1768510"/>
              <a:gd name="connsiteX4" fmla="*/ 502418 w 2170444"/>
              <a:gd name="connsiteY4" fmla="*/ 1768510 h 1768510"/>
              <a:gd name="connsiteX5" fmla="*/ 0 w 2170444"/>
              <a:gd name="connsiteY5" fmla="*/ 884255 h 1768510"/>
              <a:gd name="connsiteX6" fmla="*/ 522514 w 2170444"/>
              <a:gd name="connsiteY6" fmla="*/ 0 h 176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444" h="1768510">
                <a:moveTo>
                  <a:pt x="522514" y="0"/>
                </a:moveTo>
                <a:lnTo>
                  <a:pt x="1617785" y="20097"/>
                </a:lnTo>
                <a:lnTo>
                  <a:pt x="2170444" y="1085222"/>
                </a:lnTo>
                <a:lnTo>
                  <a:pt x="1828800" y="1708220"/>
                </a:lnTo>
                <a:lnTo>
                  <a:pt x="502418" y="1768510"/>
                </a:lnTo>
                <a:lnTo>
                  <a:pt x="0" y="884255"/>
                </a:lnTo>
                <a:lnTo>
                  <a:pt x="5225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91225A-4C4B-416E-B3AC-A6794CB7DE23}"/>
              </a:ext>
            </a:extLst>
          </p:cNvPr>
          <p:cNvSpPr/>
          <p:nvPr/>
        </p:nvSpPr>
        <p:spPr>
          <a:xfrm rot="3693845">
            <a:off x="6755961" y="1673205"/>
            <a:ext cx="2170444" cy="1768510"/>
          </a:xfrm>
          <a:custGeom>
            <a:avLst/>
            <a:gdLst>
              <a:gd name="connsiteX0" fmla="*/ 522514 w 2170444"/>
              <a:gd name="connsiteY0" fmla="*/ 0 h 1768510"/>
              <a:gd name="connsiteX1" fmla="*/ 1617785 w 2170444"/>
              <a:gd name="connsiteY1" fmla="*/ 20097 h 1768510"/>
              <a:gd name="connsiteX2" fmla="*/ 2170444 w 2170444"/>
              <a:gd name="connsiteY2" fmla="*/ 1085222 h 1768510"/>
              <a:gd name="connsiteX3" fmla="*/ 1828800 w 2170444"/>
              <a:gd name="connsiteY3" fmla="*/ 1708220 h 1768510"/>
              <a:gd name="connsiteX4" fmla="*/ 502418 w 2170444"/>
              <a:gd name="connsiteY4" fmla="*/ 1768510 h 1768510"/>
              <a:gd name="connsiteX5" fmla="*/ 0 w 2170444"/>
              <a:gd name="connsiteY5" fmla="*/ 884255 h 1768510"/>
              <a:gd name="connsiteX6" fmla="*/ 522514 w 2170444"/>
              <a:gd name="connsiteY6" fmla="*/ 0 h 176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444" h="1768510">
                <a:moveTo>
                  <a:pt x="522514" y="0"/>
                </a:moveTo>
                <a:lnTo>
                  <a:pt x="1617785" y="20097"/>
                </a:lnTo>
                <a:lnTo>
                  <a:pt x="2170444" y="1085222"/>
                </a:lnTo>
                <a:lnTo>
                  <a:pt x="1828800" y="1708220"/>
                </a:lnTo>
                <a:lnTo>
                  <a:pt x="502418" y="1768510"/>
                </a:lnTo>
                <a:lnTo>
                  <a:pt x="0" y="884255"/>
                </a:lnTo>
                <a:lnTo>
                  <a:pt x="5225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BD0A6C4-A99B-4360-AAA3-68DB1247DE6B}"/>
              </a:ext>
            </a:extLst>
          </p:cNvPr>
          <p:cNvSpPr/>
          <p:nvPr/>
        </p:nvSpPr>
        <p:spPr>
          <a:xfrm rot="7243396">
            <a:off x="6671411" y="3534765"/>
            <a:ext cx="2170444" cy="1768510"/>
          </a:xfrm>
          <a:custGeom>
            <a:avLst/>
            <a:gdLst>
              <a:gd name="connsiteX0" fmla="*/ 522514 w 2170444"/>
              <a:gd name="connsiteY0" fmla="*/ 0 h 1768510"/>
              <a:gd name="connsiteX1" fmla="*/ 1617785 w 2170444"/>
              <a:gd name="connsiteY1" fmla="*/ 20097 h 1768510"/>
              <a:gd name="connsiteX2" fmla="*/ 2170444 w 2170444"/>
              <a:gd name="connsiteY2" fmla="*/ 1085222 h 1768510"/>
              <a:gd name="connsiteX3" fmla="*/ 1828800 w 2170444"/>
              <a:gd name="connsiteY3" fmla="*/ 1708220 h 1768510"/>
              <a:gd name="connsiteX4" fmla="*/ 502418 w 2170444"/>
              <a:gd name="connsiteY4" fmla="*/ 1768510 h 1768510"/>
              <a:gd name="connsiteX5" fmla="*/ 0 w 2170444"/>
              <a:gd name="connsiteY5" fmla="*/ 884255 h 1768510"/>
              <a:gd name="connsiteX6" fmla="*/ 522514 w 2170444"/>
              <a:gd name="connsiteY6" fmla="*/ 0 h 176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444" h="1768510">
                <a:moveTo>
                  <a:pt x="522514" y="0"/>
                </a:moveTo>
                <a:lnTo>
                  <a:pt x="1617785" y="20097"/>
                </a:lnTo>
                <a:lnTo>
                  <a:pt x="2170444" y="1085222"/>
                </a:lnTo>
                <a:lnTo>
                  <a:pt x="1828800" y="1708220"/>
                </a:lnTo>
                <a:lnTo>
                  <a:pt x="502418" y="1768510"/>
                </a:lnTo>
                <a:lnTo>
                  <a:pt x="0" y="884255"/>
                </a:lnTo>
                <a:lnTo>
                  <a:pt x="5225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045050-D2BD-4880-92E4-FC25D95DD533}"/>
              </a:ext>
            </a:extLst>
          </p:cNvPr>
          <p:cNvSpPr/>
          <p:nvPr/>
        </p:nvSpPr>
        <p:spPr>
          <a:xfrm rot="10800000">
            <a:off x="4953848" y="4445891"/>
            <a:ext cx="2170444" cy="1768510"/>
          </a:xfrm>
          <a:custGeom>
            <a:avLst/>
            <a:gdLst>
              <a:gd name="connsiteX0" fmla="*/ 522514 w 2170444"/>
              <a:gd name="connsiteY0" fmla="*/ 0 h 1768510"/>
              <a:gd name="connsiteX1" fmla="*/ 1617785 w 2170444"/>
              <a:gd name="connsiteY1" fmla="*/ 20097 h 1768510"/>
              <a:gd name="connsiteX2" fmla="*/ 2170444 w 2170444"/>
              <a:gd name="connsiteY2" fmla="*/ 1085222 h 1768510"/>
              <a:gd name="connsiteX3" fmla="*/ 1828800 w 2170444"/>
              <a:gd name="connsiteY3" fmla="*/ 1708220 h 1768510"/>
              <a:gd name="connsiteX4" fmla="*/ 502418 w 2170444"/>
              <a:gd name="connsiteY4" fmla="*/ 1768510 h 1768510"/>
              <a:gd name="connsiteX5" fmla="*/ 0 w 2170444"/>
              <a:gd name="connsiteY5" fmla="*/ 884255 h 1768510"/>
              <a:gd name="connsiteX6" fmla="*/ 522514 w 2170444"/>
              <a:gd name="connsiteY6" fmla="*/ 0 h 176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444" h="1768510">
                <a:moveTo>
                  <a:pt x="522514" y="0"/>
                </a:moveTo>
                <a:lnTo>
                  <a:pt x="1617785" y="20097"/>
                </a:lnTo>
                <a:lnTo>
                  <a:pt x="2170444" y="1085222"/>
                </a:lnTo>
                <a:lnTo>
                  <a:pt x="1828800" y="1708220"/>
                </a:lnTo>
                <a:lnTo>
                  <a:pt x="502418" y="1768510"/>
                </a:lnTo>
                <a:lnTo>
                  <a:pt x="0" y="884255"/>
                </a:lnTo>
                <a:lnTo>
                  <a:pt x="5225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F75385-719E-41CF-B148-2B4E99CC675B}"/>
              </a:ext>
            </a:extLst>
          </p:cNvPr>
          <p:cNvSpPr/>
          <p:nvPr/>
        </p:nvSpPr>
        <p:spPr>
          <a:xfrm rot="14463598">
            <a:off x="3291649" y="3400298"/>
            <a:ext cx="2170444" cy="1768510"/>
          </a:xfrm>
          <a:custGeom>
            <a:avLst/>
            <a:gdLst>
              <a:gd name="connsiteX0" fmla="*/ 522514 w 2170444"/>
              <a:gd name="connsiteY0" fmla="*/ 0 h 1768510"/>
              <a:gd name="connsiteX1" fmla="*/ 1617785 w 2170444"/>
              <a:gd name="connsiteY1" fmla="*/ 20097 h 1768510"/>
              <a:gd name="connsiteX2" fmla="*/ 2170444 w 2170444"/>
              <a:gd name="connsiteY2" fmla="*/ 1085222 h 1768510"/>
              <a:gd name="connsiteX3" fmla="*/ 1828800 w 2170444"/>
              <a:gd name="connsiteY3" fmla="*/ 1708220 h 1768510"/>
              <a:gd name="connsiteX4" fmla="*/ 502418 w 2170444"/>
              <a:gd name="connsiteY4" fmla="*/ 1768510 h 1768510"/>
              <a:gd name="connsiteX5" fmla="*/ 0 w 2170444"/>
              <a:gd name="connsiteY5" fmla="*/ 884255 h 1768510"/>
              <a:gd name="connsiteX6" fmla="*/ 522514 w 2170444"/>
              <a:gd name="connsiteY6" fmla="*/ 0 h 176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444" h="1768510">
                <a:moveTo>
                  <a:pt x="522514" y="0"/>
                </a:moveTo>
                <a:lnTo>
                  <a:pt x="1617785" y="20097"/>
                </a:lnTo>
                <a:lnTo>
                  <a:pt x="2170444" y="1085222"/>
                </a:lnTo>
                <a:lnTo>
                  <a:pt x="1828800" y="1708220"/>
                </a:lnTo>
                <a:lnTo>
                  <a:pt x="502418" y="1768510"/>
                </a:lnTo>
                <a:lnTo>
                  <a:pt x="0" y="884255"/>
                </a:lnTo>
                <a:lnTo>
                  <a:pt x="5225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AECD4A7-9FDB-4EA9-AC99-A5281F194CBE}"/>
              </a:ext>
            </a:extLst>
          </p:cNvPr>
          <p:cNvSpPr/>
          <p:nvPr/>
        </p:nvSpPr>
        <p:spPr>
          <a:xfrm rot="10800000">
            <a:off x="3265470" y="1539753"/>
            <a:ext cx="2170444" cy="1768510"/>
          </a:xfrm>
          <a:custGeom>
            <a:avLst/>
            <a:gdLst>
              <a:gd name="connsiteX0" fmla="*/ 522514 w 2170444"/>
              <a:gd name="connsiteY0" fmla="*/ 0 h 1768510"/>
              <a:gd name="connsiteX1" fmla="*/ 1617785 w 2170444"/>
              <a:gd name="connsiteY1" fmla="*/ 20097 h 1768510"/>
              <a:gd name="connsiteX2" fmla="*/ 2170444 w 2170444"/>
              <a:gd name="connsiteY2" fmla="*/ 1085222 h 1768510"/>
              <a:gd name="connsiteX3" fmla="*/ 1828800 w 2170444"/>
              <a:gd name="connsiteY3" fmla="*/ 1708220 h 1768510"/>
              <a:gd name="connsiteX4" fmla="*/ 502418 w 2170444"/>
              <a:gd name="connsiteY4" fmla="*/ 1768510 h 1768510"/>
              <a:gd name="connsiteX5" fmla="*/ 0 w 2170444"/>
              <a:gd name="connsiteY5" fmla="*/ 884255 h 1768510"/>
              <a:gd name="connsiteX6" fmla="*/ 522514 w 2170444"/>
              <a:gd name="connsiteY6" fmla="*/ 0 h 176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444" h="1768510">
                <a:moveTo>
                  <a:pt x="522514" y="0"/>
                </a:moveTo>
                <a:lnTo>
                  <a:pt x="1617785" y="20097"/>
                </a:lnTo>
                <a:lnTo>
                  <a:pt x="2170444" y="1085222"/>
                </a:lnTo>
                <a:lnTo>
                  <a:pt x="1828800" y="1708220"/>
                </a:lnTo>
                <a:lnTo>
                  <a:pt x="502418" y="1768510"/>
                </a:lnTo>
                <a:lnTo>
                  <a:pt x="0" y="884255"/>
                </a:lnTo>
                <a:lnTo>
                  <a:pt x="5225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FDB37-CC0B-463F-A720-A53EBC964C3A}"/>
              </a:ext>
            </a:extLst>
          </p:cNvPr>
          <p:cNvSpPr/>
          <p:nvPr/>
        </p:nvSpPr>
        <p:spPr>
          <a:xfrm>
            <a:off x="637674" y="3765884"/>
            <a:ext cx="642202" cy="372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FE052-0B06-4985-881E-45F99C25C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09" y="897326"/>
            <a:ext cx="3740125" cy="4986017"/>
          </a:xfrm>
          <a:prstGeom prst="rect">
            <a:avLst/>
          </a:prstGeom>
          <a:effectLst>
            <a:reflection stA="45000" endPos="65000" dist="254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01F126-37E7-43B1-8A86-261D8F31E5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83" y="1219567"/>
            <a:ext cx="4275930" cy="44403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3B2D78-138E-4032-9374-0FD6E46D925F}"/>
              </a:ext>
            </a:extLst>
          </p:cNvPr>
          <p:cNvSpPr/>
          <p:nvPr/>
        </p:nvSpPr>
        <p:spPr>
          <a:xfrm>
            <a:off x="3507475" y="6077245"/>
            <a:ext cx="5732059" cy="780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FDB1AF-007A-4433-985D-BE70FAABB6FD}"/>
              </a:ext>
            </a:extLst>
          </p:cNvPr>
          <p:cNvSpPr/>
          <p:nvPr/>
        </p:nvSpPr>
        <p:spPr>
          <a:xfrm>
            <a:off x="1363253" y="6351181"/>
            <a:ext cx="9486710" cy="374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Dr. </a:t>
            </a:r>
            <a:r>
              <a:rPr lang="en-US" sz="1400" dirty="0" err="1">
                <a:solidFill>
                  <a:srgbClr val="FFFF00"/>
                </a:solidFill>
              </a:rPr>
              <a:t>Ratna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Dewi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Kusumaningtyas</a:t>
            </a:r>
            <a:r>
              <a:rPr lang="en-US" sz="1400" dirty="0">
                <a:solidFill>
                  <a:srgbClr val="FFFF00"/>
                </a:solidFill>
              </a:rPr>
              <a:t>, ST., MT., </a:t>
            </a:r>
            <a:r>
              <a:rPr lang="en-US" sz="1400" dirty="0" err="1">
                <a:solidFill>
                  <a:srgbClr val="FFFF00"/>
                </a:solidFill>
              </a:rPr>
              <a:t>dkk</a:t>
            </a:r>
            <a:r>
              <a:rPr lang="en-US" sz="1400" dirty="0">
                <a:solidFill>
                  <a:srgbClr val="FFFF00"/>
                </a:solidFill>
              </a:rPr>
              <a:t>. </a:t>
            </a:r>
            <a:r>
              <a:rPr lang="en-US" sz="1400" dirty="0" err="1">
                <a:solidFill>
                  <a:srgbClr val="FFFF00"/>
                </a:solidFill>
              </a:rPr>
              <a:t>Fakultas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Tenik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err="1">
                <a:solidFill>
                  <a:srgbClr val="FFFF00"/>
                </a:solidFill>
              </a:rPr>
              <a:t>Universitas</a:t>
            </a:r>
            <a:r>
              <a:rPr lang="en-US" sz="1400" dirty="0">
                <a:solidFill>
                  <a:srgbClr val="FFFF00"/>
                </a:solidFill>
              </a:rPr>
              <a:t> Negeri Semarang © 2020</a:t>
            </a:r>
            <a:endParaRPr lang="en-ID" sz="1400" dirty="0">
              <a:solidFill>
                <a:srgbClr val="FFFF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F301D-2BE7-4272-B4DC-BC1550BBA57D}"/>
              </a:ext>
            </a:extLst>
          </p:cNvPr>
          <p:cNvSpPr/>
          <p:nvPr/>
        </p:nvSpPr>
        <p:spPr>
          <a:xfrm>
            <a:off x="1384917" y="6106543"/>
            <a:ext cx="9486710" cy="374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V.01.44.03.20</a:t>
            </a:r>
            <a:endParaRPr lang="en-ID" sz="1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0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5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2" grpId="0">
        <p:bldAsOne/>
      </p:bldGraphic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6FEE600E-F03D-4292-A327-C5C0F4DF576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5" action="ppaction://hlinksldjump"/>
            <a:extLst>
              <a:ext uri="{FF2B5EF4-FFF2-40B4-BE49-F238E27FC236}">
                <a16:creationId xmlns:a16="http://schemas.microsoft.com/office/drawing/2014/main" id="{98D96769-A087-4E33-8844-B42BE8B71B2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6" action="ppaction://hlinksldjump"/>
            <a:extLst>
              <a:ext uri="{FF2B5EF4-FFF2-40B4-BE49-F238E27FC236}">
                <a16:creationId xmlns:a16="http://schemas.microsoft.com/office/drawing/2014/main" id="{4EEF1226-4517-4261-957D-F24263CD15A3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558D33-E8CF-4C38-9C63-E0563130C33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Sifat</a:t>
            </a:r>
            <a:r>
              <a:rPr lang="en-US" sz="2800" b="1" dirty="0">
                <a:solidFill>
                  <a:srgbClr val="0000CC"/>
                </a:solidFill>
              </a:rPr>
              <a:t> Biodiesel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90BC1B-BD72-4997-99E9-A6594AD1C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909AB20-5BDC-4C95-872D-E7646C168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353202"/>
              </p:ext>
            </p:extLst>
          </p:nvPr>
        </p:nvGraphicFramePr>
        <p:xfrm>
          <a:off x="2215147" y="1695123"/>
          <a:ext cx="7761705" cy="4273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5" name="Arrow: Right 34">
            <a:extLst>
              <a:ext uri="{FF2B5EF4-FFF2-40B4-BE49-F238E27FC236}">
                <a16:creationId xmlns:a16="http://schemas.microsoft.com/office/drawing/2014/main" id="{C74A0763-BC3A-40F0-8F78-F0DF984DBFAD}"/>
              </a:ext>
            </a:extLst>
          </p:cNvPr>
          <p:cNvSpPr/>
          <p:nvPr/>
        </p:nvSpPr>
        <p:spPr>
          <a:xfrm>
            <a:off x="5871266" y="3135184"/>
            <a:ext cx="469231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7D47165D-39B9-45BF-86EB-68BE4EE82E3F}"/>
              </a:ext>
            </a:extLst>
          </p:cNvPr>
          <p:cNvSpPr/>
          <p:nvPr/>
        </p:nvSpPr>
        <p:spPr>
          <a:xfrm rot="16200000">
            <a:off x="5441550" y="3634571"/>
            <a:ext cx="469231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980A2343-2036-48D4-BE54-640B701601EA}"/>
              </a:ext>
            </a:extLst>
          </p:cNvPr>
          <p:cNvSpPr/>
          <p:nvPr/>
        </p:nvSpPr>
        <p:spPr>
          <a:xfrm rot="5400000">
            <a:off x="6281220" y="3644294"/>
            <a:ext cx="469231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3" action="ppaction://hlinksldjump"/>
            <a:extLst>
              <a:ext uri="{FF2B5EF4-FFF2-40B4-BE49-F238E27FC236}">
                <a16:creationId xmlns:a16="http://schemas.microsoft.com/office/drawing/2014/main" id="{44A09DC7-573A-41AA-9AD9-29A65F707A78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3" action="ppaction://hlinksldjump"/>
            <a:extLst>
              <a:ext uri="{FF2B5EF4-FFF2-40B4-BE49-F238E27FC236}">
                <a16:creationId xmlns:a16="http://schemas.microsoft.com/office/drawing/2014/main" id="{0EA1AE53-509E-4BE9-BE16-B034839FB1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4" action="ppaction://hlinksldjump"/>
            <a:extLst>
              <a:ext uri="{FF2B5EF4-FFF2-40B4-BE49-F238E27FC236}">
                <a16:creationId xmlns:a16="http://schemas.microsoft.com/office/drawing/2014/main" id="{098B8B1C-C7B3-449F-B929-0FFF690B3A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Sifat</a:t>
            </a:r>
            <a:r>
              <a:rPr lang="en-US" sz="1000" dirty="0">
                <a:solidFill>
                  <a:schemeClr val="tx1"/>
                </a:solidFill>
              </a:rPr>
              <a:t>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/>
            <a:extLst>
              <a:ext uri="{FF2B5EF4-FFF2-40B4-BE49-F238E27FC236}">
                <a16:creationId xmlns:a16="http://schemas.microsoft.com/office/drawing/2014/main" id="{43A83013-8160-484E-9166-F6A292CC157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dgn</a:t>
            </a:r>
            <a:r>
              <a:rPr lang="en-US" sz="1000" dirty="0">
                <a:solidFill>
                  <a:schemeClr val="tx1"/>
                </a:solidFill>
              </a:rPr>
              <a:t> Solar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C47A2D86-A16C-4821-A9D9-2A77315A2118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hlinkClick r:id="rId17" action="ppaction://hlinksldjump" tooltip="Pendahuluan"/>
            <a:extLst>
              <a:ext uri="{FF2B5EF4-FFF2-40B4-BE49-F238E27FC236}">
                <a16:creationId xmlns:a16="http://schemas.microsoft.com/office/drawing/2014/main" id="{F11BA788-3824-4B5A-AC3A-907016DD8FCA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1831023-4E14-4245-B83D-7DFE488EBB1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70" name="Action Button: Blank 69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4B21E948-FAC1-404F-8FCB-C76A6B4E6BB9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 70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339291AF-7222-4B11-9FD1-D8DFFA0D171A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2E79A8CD-362D-4177-91F0-D8A398B9AB8C}"/>
              </a:ext>
            </a:extLst>
          </p:cNvPr>
          <p:cNvSpPr/>
          <p:nvPr/>
        </p:nvSpPr>
        <p:spPr>
          <a:xfrm>
            <a:off x="4395878" y="257607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3" name="Circle: Hollow 72">
            <a:extLst>
              <a:ext uri="{FF2B5EF4-FFF2-40B4-BE49-F238E27FC236}">
                <a16:creationId xmlns:a16="http://schemas.microsoft.com/office/drawing/2014/main" id="{E5C33806-47B7-45F2-B0D6-6A3218B1D5DE}"/>
              </a:ext>
            </a:extLst>
          </p:cNvPr>
          <p:cNvSpPr/>
          <p:nvPr/>
        </p:nvSpPr>
        <p:spPr>
          <a:xfrm>
            <a:off x="7506317" y="258286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A1E49C0A-355E-4677-839E-F13BB74D27AF}"/>
              </a:ext>
            </a:extLst>
          </p:cNvPr>
          <p:cNvSpPr/>
          <p:nvPr/>
        </p:nvSpPr>
        <p:spPr>
          <a:xfrm>
            <a:off x="7506317" y="483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9B916C71-8B19-4502-B535-125BB1FD1040}"/>
              </a:ext>
            </a:extLst>
          </p:cNvPr>
          <p:cNvSpPr/>
          <p:nvPr/>
        </p:nvSpPr>
        <p:spPr>
          <a:xfrm>
            <a:off x="4395878" y="483063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75EDAC-4C39-4A0A-A1A9-61C871F6E463}"/>
              </a:ext>
            </a:extLst>
          </p:cNvPr>
          <p:cNvCxnSpPr>
            <a:stCxn id="72" idx="4"/>
            <a:endCxn id="75" idx="0"/>
          </p:cNvCxnSpPr>
          <p:nvPr/>
        </p:nvCxnSpPr>
        <p:spPr>
          <a:xfrm>
            <a:off x="4540257" y="2860445"/>
            <a:ext cx="0" cy="1970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CFAFF5-11C4-4E07-BA99-4CB313E67560}"/>
              </a:ext>
            </a:extLst>
          </p:cNvPr>
          <p:cNvCxnSpPr>
            <a:stCxn id="72" idx="6"/>
            <a:endCxn id="73" idx="2"/>
          </p:cNvCxnSpPr>
          <p:nvPr/>
        </p:nvCxnSpPr>
        <p:spPr>
          <a:xfrm>
            <a:off x="4684636" y="2718261"/>
            <a:ext cx="2821681" cy="67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F3276-930E-417E-BA65-3B8D6B181283}"/>
              </a:ext>
            </a:extLst>
          </p:cNvPr>
          <p:cNvCxnSpPr>
            <a:stCxn id="73" idx="4"/>
            <a:endCxn id="74" idx="0"/>
          </p:cNvCxnSpPr>
          <p:nvPr/>
        </p:nvCxnSpPr>
        <p:spPr>
          <a:xfrm>
            <a:off x="7650696" y="2867232"/>
            <a:ext cx="0" cy="19701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A26648-70C1-42AD-AE20-DDF21C62C9E5}"/>
              </a:ext>
            </a:extLst>
          </p:cNvPr>
          <p:cNvCxnSpPr>
            <a:stCxn id="75" idx="6"/>
            <a:endCxn id="74" idx="2"/>
          </p:cNvCxnSpPr>
          <p:nvPr/>
        </p:nvCxnSpPr>
        <p:spPr>
          <a:xfrm>
            <a:off x="4684636" y="4972820"/>
            <a:ext cx="2821681" cy="67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F4898BF-D368-4804-8422-2A96A8243130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2CFF10A-2CEC-4120-B1B4-31AF0BE2191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 tooltip="Katalis basa homogen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 tooltip="Katalis asam homogen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6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7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8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Callout: Left Arrow 34">
            <a:extLst>
              <a:ext uri="{FF2B5EF4-FFF2-40B4-BE49-F238E27FC236}">
                <a16:creationId xmlns:a16="http://schemas.microsoft.com/office/drawing/2014/main" id="{64D57549-0819-48DB-9FC5-BDC092243C1D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86B4C17-6A46-455B-A42B-C6C21A9458D8}"/>
              </a:ext>
            </a:extLst>
          </p:cNvPr>
          <p:cNvCxnSpPr>
            <a:cxnSpLocks/>
            <a:stCxn id="76" idx="6"/>
            <a:endCxn id="77" idx="4"/>
          </p:cNvCxnSpPr>
          <p:nvPr/>
        </p:nvCxnSpPr>
        <p:spPr>
          <a:xfrm flipH="1" flipV="1">
            <a:off x="4106440" y="2489997"/>
            <a:ext cx="3448338" cy="119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8B5DCB7-EE08-4245-874B-0BB826325894}"/>
              </a:ext>
            </a:extLst>
          </p:cNvPr>
          <p:cNvCxnSpPr>
            <a:cxnSpLocks/>
            <a:stCxn id="79" idx="6"/>
            <a:endCxn id="80" idx="4"/>
          </p:cNvCxnSpPr>
          <p:nvPr/>
        </p:nvCxnSpPr>
        <p:spPr>
          <a:xfrm flipH="1" flipV="1">
            <a:off x="4094004" y="2904050"/>
            <a:ext cx="3477474" cy="1846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05406748-F0FC-48F8-8191-5FC98B9488C2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Oval 64">
            <a:hlinkClick r:id="rId4" action="ppaction://hlinksldjump" tooltip="Katalis Basa Homogen"/>
            <a:extLst>
              <a:ext uri="{FF2B5EF4-FFF2-40B4-BE49-F238E27FC236}">
                <a16:creationId xmlns:a16="http://schemas.microsoft.com/office/drawing/2014/main" id="{B56014A9-E658-43E2-8F2F-F24C918AA6A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5B065B5-5660-4D69-8157-12C8C17858A5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Oval 85">
            <a:hlinkClick r:id="rId5" action="ppaction://hlinksldjump" tooltip="Katalis Asam Homogen"/>
            <a:extLst>
              <a:ext uri="{FF2B5EF4-FFF2-40B4-BE49-F238E27FC236}">
                <a16:creationId xmlns:a16="http://schemas.microsoft.com/office/drawing/2014/main" id="{AE5A7D84-5F46-4D37-9EBC-8BD9AF387B40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3E7BC38D-19FC-4E92-B366-C059188D740F}"/>
              </a:ext>
            </a:extLst>
          </p:cNvPr>
          <p:cNvSpPr/>
          <p:nvPr/>
        </p:nvSpPr>
        <p:spPr>
          <a:xfrm rot="10580556">
            <a:off x="7554484" y="245799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88BAFBF2-04CD-4C1E-BA2C-EB5A7E64877E}"/>
              </a:ext>
            </a:extLst>
          </p:cNvPr>
          <p:cNvSpPr/>
          <p:nvPr/>
        </p:nvSpPr>
        <p:spPr>
          <a:xfrm rot="12744641">
            <a:off x="7548988" y="468608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7" name="Rectangle 86">
            <a:hlinkClick r:id="rId15" action="ppaction://hlinksldjump"/>
            <a:extLst>
              <a:ext uri="{FF2B5EF4-FFF2-40B4-BE49-F238E27FC236}">
                <a16:creationId xmlns:a16="http://schemas.microsoft.com/office/drawing/2014/main" id="{A2AF7EC0-739B-4203-B7B8-7107FA58BEB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C35F330-470A-477F-95A3-86673EB0F736}"/>
              </a:ext>
            </a:extLst>
          </p:cNvPr>
          <p:cNvSpPr/>
          <p:nvPr/>
        </p:nvSpPr>
        <p:spPr>
          <a:xfrm>
            <a:off x="1651974" y="1914829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Rectangle 88">
            <a:hlinkClick r:id="rId15" action="ppaction://hlinksldjump" tooltip="Katalis Homogen"/>
            <a:extLst>
              <a:ext uri="{FF2B5EF4-FFF2-40B4-BE49-F238E27FC236}">
                <a16:creationId xmlns:a16="http://schemas.microsoft.com/office/drawing/2014/main" id="{D04110DC-FA92-4153-B020-20A11FEAEE74}"/>
              </a:ext>
            </a:extLst>
          </p:cNvPr>
          <p:cNvSpPr/>
          <p:nvPr/>
        </p:nvSpPr>
        <p:spPr>
          <a:xfrm>
            <a:off x="1813141" y="2096619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EFB0118B-DD22-4287-BC7A-D5062961487D}"/>
              </a:ext>
            </a:extLst>
          </p:cNvPr>
          <p:cNvSpPr/>
          <p:nvPr/>
        </p:nvSpPr>
        <p:spPr>
          <a:xfrm rot="16200000">
            <a:off x="3819876" y="234781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C6ED3F10-DD7A-437B-A01C-3F058ED4EBAA}"/>
              </a:ext>
            </a:extLst>
          </p:cNvPr>
          <p:cNvSpPr/>
          <p:nvPr/>
        </p:nvSpPr>
        <p:spPr>
          <a:xfrm rot="17648442">
            <a:off x="3819875" y="270371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0EE126B-CFC4-46F6-8FD4-B54DDE71B747}"/>
              </a:ext>
            </a:extLst>
          </p:cNvPr>
          <p:cNvSpPr/>
          <p:nvPr/>
        </p:nvSpPr>
        <p:spPr>
          <a:xfrm>
            <a:off x="1651974" y="3843512"/>
            <a:ext cx="4050994" cy="24477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Sebelumnya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biodiesel. Karena </a:t>
            </a:r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kelemahannya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dikembangkan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, alcohol yang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sedikit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waktu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singkat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namun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pemeruniannya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rumit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51F5B781-7AF5-44CD-A59E-44984500856C}"/>
              </a:ext>
            </a:extLst>
          </p:cNvPr>
          <p:cNvSpPr/>
          <p:nvPr/>
        </p:nvSpPr>
        <p:spPr>
          <a:xfrm>
            <a:off x="2588588" y="3488471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1" name="Rectangle 90">
            <a:hlinkClick r:id="rId15" action="ppaction://hlinksldjump" tooltip="Kembali ke Menu Katalis"/>
            <a:extLst>
              <a:ext uri="{FF2B5EF4-FFF2-40B4-BE49-F238E27FC236}">
                <a16:creationId xmlns:a16="http://schemas.microsoft.com/office/drawing/2014/main" id="{E8B27400-23F3-4EE8-A63B-5E2A66E0A6B5}"/>
              </a:ext>
            </a:extLst>
          </p:cNvPr>
          <p:cNvSpPr/>
          <p:nvPr/>
        </p:nvSpPr>
        <p:spPr>
          <a:xfrm flipV="1">
            <a:off x="1887129" y="2140598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A2FB50C-94CF-431C-991B-06144B2F201A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hlinkClick r:id="rId15" action="ppaction://hlinksldjump"/>
            <a:extLst>
              <a:ext uri="{FF2B5EF4-FFF2-40B4-BE49-F238E27FC236}">
                <a16:creationId xmlns:a16="http://schemas.microsoft.com/office/drawing/2014/main" id="{90D415FD-E7A9-44E8-B558-BA67999EA145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8545EE-D0C2-4E34-8E61-23828287ED8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9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FDC4CB28-5E9C-461F-A8F2-F99182F66DE4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4" action="ppaction://hlinksldjump" tooltip="Katalis asam homogen"/>
            <a:extLst>
              <a:ext uri="{FF2B5EF4-FFF2-40B4-BE49-F238E27FC236}">
                <a16:creationId xmlns:a16="http://schemas.microsoft.com/office/drawing/2014/main" id="{9AECDDAA-6144-48BB-914B-1A2DDCC67E7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/>
            <a:extLst>
              <a:ext uri="{FF2B5EF4-FFF2-40B4-BE49-F238E27FC236}">
                <a16:creationId xmlns:a16="http://schemas.microsoft.com/office/drawing/2014/main" id="{E00E12B4-4004-4228-9910-4EE5A9A3CE2E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E11FCCC-828A-423F-BE5E-FAF638065952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D9FFB8B5-6E29-4DDC-AB3A-1363785D8A1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6E7B5A5-8512-4403-A020-3216249ED7F3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4" action="ppaction://hlinksldjump" tooltip="Katalis Asam Homogen"/>
            <a:extLst>
              <a:ext uri="{FF2B5EF4-FFF2-40B4-BE49-F238E27FC236}">
                <a16:creationId xmlns:a16="http://schemas.microsoft.com/office/drawing/2014/main" id="{E252F4C0-42D7-47E8-B00A-2CE9D2A85FB5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3A9BD187-FFFE-467A-AECB-DF39527AB036}"/>
              </a:ext>
            </a:extLst>
          </p:cNvPr>
          <p:cNvSpPr/>
          <p:nvPr/>
        </p:nvSpPr>
        <p:spPr>
          <a:xfrm rot="5400000">
            <a:off x="7182652" y="2417051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709F126-9FAA-42FE-A6B5-8C5688797862}"/>
              </a:ext>
            </a:extLst>
          </p:cNvPr>
          <p:cNvSpPr/>
          <p:nvPr/>
        </p:nvSpPr>
        <p:spPr>
          <a:xfrm>
            <a:off x="3966606" y="1624412"/>
            <a:ext cx="3218929" cy="20377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Umum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4000 kali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, temperature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cepat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C9B11BD-2055-4E15-8E41-AB22B8DC42D2}"/>
              </a:ext>
            </a:extLst>
          </p:cNvPr>
          <p:cNvSpPr/>
          <p:nvPr/>
        </p:nvSpPr>
        <p:spPr>
          <a:xfrm>
            <a:off x="1179476" y="1648887"/>
            <a:ext cx="2268743" cy="2013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Banyak </a:t>
            </a:r>
            <a:r>
              <a:rPr lang="en-US" dirty="0" err="1">
                <a:solidFill>
                  <a:schemeClr val="tx1"/>
                </a:solidFill>
              </a:rPr>
              <a:t>dipakai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edible oil </a:t>
            </a:r>
            <a:r>
              <a:rPr lang="en-US" dirty="0">
                <a:solidFill>
                  <a:schemeClr val="tx1"/>
                </a:solidFill>
              </a:rPr>
              <a:t>yang FFA </a:t>
            </a:r>
            <a:r>
              <a:rPr lang="en-US" dirty="0" err="1">
                <a:solidFill>
                  <a:schemeClr val="tx1"/>
                </a:solidFill>
              </a:rPr>
              <a:t>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cocok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i="1" dirty="0">
                <a:solidFill>
                  <a:schemeClr val="tx1"/>
                </a:solidFill>
              </a:rPr>
              <a:t>non edible oil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6" name="Arrow: Down 95">
            <a:extLst>
              <a:ext uri="{FF2B5EF4-FFF2-40B4-BE49-F238E27FC236}">
                <a16:creationId xmlns:a16="http://schemas.microsoft.com/office/drawing/2014/main" id="{531D8535-BE0B-4AAE-9058-0CD680B1BB9A}"/>
              </a:ext>
            </a:extLst>
          </p:cNvPr>
          <p:cNvSpPr/>
          <p:nvPr/>
        </p:nvSpPr>
        <p:spPr>
          <a:xfrm rot="5400000">
            <a:off x="3474059" y="241146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7D94A648-1E2B-46F6-967D-633F482245CB}"/>
              </a:ext>
            </a:extLst>
          </p:cNvPr>
          <p:cNvSpPr/>
          <p:nvPr/>
        </p:nvSpPr>
        <p:spPr>
          <a:xfrm rot="844346">
            <a:off x="8100481" y="313305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D1CB3AE8-50AD-40E5-9770-692642C8AF38}"/>
              </a:ext>
            </a:extLst>
          </p:cNvPr>
          <p:cNvSpPr/>
          <p:nvPr/>
        </p:nvSpPr>
        <p:spPr>
          <a:xfrm>
            <a:off x="2100661" y="372125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8B530EF-8D2A-43C4-8942-8DAD5E61FAC4}"/>
              </a:ext>
            </a:extLst>
          </p:cNvPr>
          <p:cNvSpPr/>
          <p:nvPr/>
        </p:nvSpPr>
        <p:spPr>
          <a:xfrm>
            <a:off x="1178016" y="4217815"/>
            <a:ext cx="2268743" cy="2013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menyebabkan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, proses </a:t>
            </a:r>
            <a:r>
              <a:rPr lang="en-US" dirty="0" err="1">
                <a:solidFill>
                  <a:schemeClr val="tx1"/>
                </a:solidFill>
              </a:rPr>
              <a:t>pemisahan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sulit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B1B5BA5-0452-4A81-A603-5E1867D89C55}"/>
              </a:ext>
            </a:extLst>
          </p:cNvPr>
          <p:cNvSpPr/>
          <p:nvPr/>
        </p:nvSpPr>
        <p:spPr>
          <a:xfrm>
            <a:off x="4502396" y="4218200"/>
            <a:ext cx="2268743" cy="20132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0,3 – 1%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berlebihan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menyebabkan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emusli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1" name="Arrow: Down 100">
            <a:extLst>
              <a:ext uri="{FF2B5EF4-FFF2-40B4-BE49-F238E27FC236}">
                <a16:creationId xmlns:a16="http://schemas.microsoft.com/office/drawing/2014/main" id="{19ADA500-0BEB-44AD-BA5D-446CBC42FC27}"/>
              </a:ext>
            </a:extLst>
          </p:cNvPr>
          <p:cNvSpPr/>
          <p:nvPr/>
        </p:nvSpPr>
        <p:spPr>
          <a:xfrm>
            <a:off x="5394161" y="372125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9EF4358-8BFE-4FCF-94C9-06274CB75609}"/>
              </a:ext>
            </a:extLst>
          </p:cNvPr>
          <p:cNvSpPr/>
          <p:nvPr/>
        </p:nvSpPr>
        <p:spPr>
          <a:xfrm>
            <a:off x="7538792" y="3592530"/>
            <a:ext cx="1353538" cy="6026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Jenis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katalis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basa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hlinkClick r:id="rId16" action="ppaction://hlinksldjump" tooltip="Jenis katalis basa"/>
            <a:extLst>
              <a:ext uri="{FF2B5EF4-FFF2-40B4-BE49-F238E27FC236}">
                <a16:creationId xmlns:a16="http://schemas.microsoft.com/office/drawing/2014/main" id="{B93F4B3E-5A84-4B70-A4F2-82AFDA6ABC48}"/>
              </a:ext>
            </a:extLst>
          </p:cNvPr>
          <p:cNvSpPr/>
          <p:nvPr/>
        </p:nvSpPr>
        <p:spPr>
          <a:xfrm flipV="1">
            <a:off x="7628601" y="3681021"/>
            <a:ext cx="1179429" cy="474151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74E8B98-BA95-4EDA-8D26-6099991E97EA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15" action="ppaction://hlinksldjump"/>
            <a:extLst>
              <a:ext uri="{FF2B5EF4-FFF2-40B4-BE49-F238E27FC236}">
                <a16:creationId xmlns:a16="http://schemas.microsoft.com/office/drawing/2014/main" id="{B25F1947-8EE8-4CD2-B7B4-89AC90611995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CB1707-9E55-4D94-A566-BE257750D5C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3" action="ppaction://hlinksldjump" tooltip="Katalis asam homogen"/>
            <a:extLst>
              <a:ext uri="{FF2B5EF4-FFF2-40B4-BE49-F238E27FC236}">
                <a16:creationId xmlns:a16="http://schemas.microsoft.com/office/drawing/2014/main" id="{9AECDDAA-6144-48BB-914B-1A2DDCC67E7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4" action="ppaction://hlinksldjump"/>
            <a:extLst>
              <a:ext uri="{FF2B5EF4-FFF2-40B4-BE49-F238E27FC236}">
                <a16:creationId xmlns:a16="http://schemas.microsoft.com/office/drawing/2014/main" id="{E00E12B4-4004-4228-9910-4EE5A9A3CE2E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E11FCCC-828A-423F-BE5E-FAF638065952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5" action="ppaction://hlinksldjump" tooltip="Katalis Basa Homogen"/>
            <a:extLst>
              <a:ext uri="{FF2B5EF4-FFF2-40B4-BE49-F238E27FC236}">
                <a16:creationId xmlns:a16="http://schemas.microsoft.com/office/drawing/2014/main" id="{D9FFB8B5-6E29-4DDC-AB3A-1363785D8A1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6E7B5A5-8512-4403-A020-3216249ED7F3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3" action="ppaction://hlinksldjump" tooltip="Katalis Asam Homogen"/>
            <a:extLst>
              <a:ext uri="{FF2B5EF4-FFF2-40B4-BE49-F238E27FC236}">
                <a16:creationId xmlns:a16="http://schemas.microsoft.com/office/drawing/2014/main" id="{E252F4C0-42D7-47E8-B00A-2CE9D2A85FB5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7D94A648-1E2B-46F6-967D-633F482245CB}"/>
              </a:ext>
            </a:extLst>
          </p:cNvPr>
          <p:cNvSpPr/>
          <p:nvPr/>
        </p:nvSpPr>
        <p:spPr>
          <a:xfrm rot="844346">
            <a:off x="8100481" y="313305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0" name="Rectangle: Rounded Corners 99">
            <a:hlinkClick r:id="rId16" action="ppaction://hlinksldjump"/>
            <a:extLst>
              <a:ext uri="{FF2B5EF4-FFF2-40B4-BE49-F238E27FC236}">
                <a16:creationId xmlns:a16="http://schemas.microsoft.com/office/drawing/2014/main" id="{0B1B5BA5-0452-4A81-A603-5E1867D89C55}"/>
              </a:ext>
            </a:extLst>
          </p:cNvPr>
          <p:cNvSpPr/>
          <p:nvPr/>
        </p:nvSpPr>
        <p:spPr>
          <a:xfrm>
            <a:off x="4474519" y="2010845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9EF4358-8BFE-4FCF-94C9-06274CB75609}"/>
              </a:ext>
            </a:extLst>
          </p:cNvPr>
          <p:cNvSpPr/>
          <p:nvPr/>
        </p:nvSpPr>
        <p:spPr>
          <a:xfrm>
            <a:off x="7538792" y="3592530"/>
            <a:ext cx="1353538" cy="6026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Jenis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katalis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basa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hlinkClick r:id="rId17" action="ppaction://hlinksldjump"/>
            <a:extLst>
              <a:ext uri="{FF2B5EF4-FFF2-40B4-BE49-F238E27FC236}">
                <a16:creationId xmlns:a16="http://schemas.microsoft.com/office/drawing/2014/main" id="{B93F4B3E-5A84-4B70-A4F2-82AFDA6ABC48}"/>
              </a:ext>
            </a:extLst>
          </p:cNvPr>
          <p:cNvSpPr/>
          <p:nvPr/>
        </p:nvSpPr>
        <p:spPr>
          <a:xfrm flipV="1">
            <a:off x="7628601" y="3681021"/>
            <a:ext cx="1179429" cy="474151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Rectangle: Rounded Corners 58">
            <a:hlinkClick r:id="rId18" action="ppaction://hlinksldjump"/>
            <a:extLst>
              <a:ext uri="{FF2B5EF4-FFF2-40B4-BE49-F238E27FC236}">
                <a16:creationId xmlns:a16="http://schemas.microsoft.com/office/drawing/2014/main" id="{93821F38-43F7-495C-A145-15ED12CEA750}"/>
              </a:ext>
            </a:extLst>
          </p:cNvPr>
          <p:cNvSpPr/>
          <p:nvPr/>
        </p:nvSpPr>
        <p:spPr>
          <a:xfrm>
            <a:off x="4474518" y="3038492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9" action="ppaction://hlinksldjump"/>
            <a:extLst>
              <a:ext uri="{FF2B5EF4-FFF2-40B4-BE49-F238E27FC236}">
                <a16:creationId xmlns:a16="http://schemas.microsoft.com/office/drawing/2014/main" id="{2AE94FB4-7E37-400D-9C57-3E39A84524DB}"/>
              </a:ext>
            </a:extLst>
          </p:cNvPr>
          <p:cNvSpPr/>
          <p:nvPr/>
        </p:nvSpPr>
        <p:spPr>
          <a:xfrm>
            <a:off x="4474519" y="4039999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NaOCH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20" action="ppaction://hlinksldjump"/>
            <a:extLst>
              <a:ext uri="{FF2B5EF4-FFF2-40B4-BE49-F238E27FC236}">
                <a16:creationId xmlns:a16="http://schemas.microsoft.com/office/drawing/2014/main" id="{2012B5D0-A044-49B2-A4A0-65042800836C}"/>
              </a:ext>
            </a:extLst>
          </p:cNvPr>
          <p:cNvSpPr/>
          <p:nvPr/>
        </p:nvSpPr>
        <p:spPr>
          <a:xfrm>
            <a:off x="4474518" y="505561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KOKCH</a:t>
            </a:r>
            <a:r>
              <a:rPr lang="en-US" b="1" baseline="-25000" dirty="0">
                <a:solidFill>
                  <a:schemeClr val="tx1"/>
                </a:solidFill>
              </a:rPr>
              <a:t>3</a:t>
            </a:r>
            <a:endParaRPr lang="en-ID" b="1" baseline="-25000" dirty="0">
              <a:solidFill>
                <a:schemeClr val="tx1"/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871B35-B724-44EB-963B-2B62D51A453D}"/>
              </a:ext>
            </a:extLst>
          </p:cNvPr>
          <p:cNvCxnSpPr>
            <a:cxnSpLocks/>
            <a:stCxn id="70" idx="6"/>
            <a:endCxn id="71" idx="4"/>
          </p:cNvCxnSpPr>
          <p:nvPr/>
        </p:nvCxnSpPr>
        <p:spPr>
          <a:xfrm flipH="1" flipV="1">
            <a:off x="6862171" y="2404214"/>
            <a:ext cx="602571" cy="1056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DB54A02F-371A-4EAF-B19D-FB6C5B2F3AB4}"/>
              </a:ext>
            </a:extLst>
          </p:cNvPr>
          <p:cNvSpPr/>
          <p:nvPr/>
        </p:nvSpPr>
        <p:spPr>
          <a:xfrm rot="14418993">
            <a:off x="7391860" y="344429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4F149DBE-9B5A-4B25-9D16-FA4BBEB97E6E}"/>
              </a:ext>
            </a:extLst>
          </p:cNvPr>
          <p:cNvSpPr/>
          <p:nvPr/>
        </p:nvSpPr>
        <p:spPr>
          <a:xfrm rot="18668005">
            <a:off x="6610701" y="216849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79EB4CE-C708-4BA5-B882-2672A660696F}"/>
              </a:ext>
            </a:extLst>
          </p:cNvPr>
          <p:cNvCxnSpPr>
            <a:cxnSpLocks/>
            <a:stCxn id="75" idx="6"/>
            <a:endCxn id="76" idx="4"/>
          </p:cNvCxnSpPr>
          <p:nvPr/>
        </p:nvCxnSpPr>
        <p:spPr>
          <a:xfrm flipH="1" flipV="1">
            <a:off x="6934967" y="3369727"/>
            <a:ext cx="464320" cy="18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3066B6E5-7E63-46FC-A552-4DB76C9FBC64}"/>
              </a:ext>
            </a:extLst>
          </p:cNvPr>
          <p:cNvSpPr/>
          <p:nvPr/>
        </p:nvSpPr>
        <p:spPr>
          <a:xfrm rot="11792967">
            <a:off x="7393306" y="345471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FB122E19-1251-4C4C-A2AC-AD5FB95C911D}"/>
              </a:ext>
            </a:extLst>
          </p:cNvPr>
          <p:cNvSpPr/>
          <p:nvPr/>
        </p:nvSpPr>
        <p:spPr>
          <a:xfrm rot="17492604">
            <a:off x="6658337" y="317533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BCAC7D-F8E6-49FD-A9E4-98A5F77BC179}"/>
              </a:ext>
            </a:extLst>
          </p:cNvPr>
          <p:cNvCxnSpPr>
            <a:cxnSpLocks/>
            <a:stCxn id="78" idx="6"/>
            <a:endCxn id="79" idx="4"/>
          </p:cNvCxnSpPr>
          <p:nvPr/>
        </p:nvCxnSpPr>
        <p:spPr>
          <a:xfrm flipH="1">
            <a:off x="6950817" y="4231918"/>
            <a:ext cx="430546" cy="93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B7DF24C8-CB56-48E8-9D68-4DF2C2EBEC6F}"/>
              </a:ext>
            </a:extLst>
          </p:cNvPr>
          <p:cNvSpPr/>
          <p:nvPr/>
        </p:nvSpPr>
        <p:spPr>
          <a:xfrm rot="10273705">
            <a:off x="7379674" y="406771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43B5E234-F779-43EC-9FC8-E024FD3BDE8C}"/>
              </a:ext>
            </a:extLst>
          </p:cNvPr>
          <p:cNvSpPr/>
          <p:nvPr/>
        </p:nvSpPr>
        <p:spPr>
          <a:xfrm rot="15532443">
            <a:off x="6666926" y="421031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366AC6-FB49-41EC-A195-E3ED23D52D69}"/>
              </a:ext>
            </a:extLst>
          </p:cNvPr>
          <p:cNvCxnSpPr>
            <a:cxnSpLocks/>
            <a:stCxn id="81" idx="6"/>
            <a:endCxn id="85" idx="4"/>
          </p:cNvCxnSpPr>
          <p:nvPr/>
        </p:nvCxnSpPr>
        <p:spPr>
          <a:xfrm flipH="1">
            <a:off x="6918724" y="4313497"/>
            <a:ext cx="530857" cy="9562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FB525809-D1EE-427B-A912-0544127DC4C8}"/>
              </a:ext>
            </a:extLst>
          </p:cNvPr>
          <p:cNvSpPr/>
          <p:nvPr/>
        </p:nvSpPr>
        <p:spPr>
          <a:xfrm rot="7646619">
            <a:off x="7392982" y="40566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ECEFE34C-0FF4-4B6B-B7F7-975DFF142399}"/>
              </a:ext>
            </a:extLst>
          </p:cNvPr>
          <p:cNvSpPr/>
          <p:nvPr/>
        </p:nvSpPr>
        <p:spPr>
          <a:xfrm rot="13677611">
            <a:off x="6668747" y="522276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1" name="Rectangle 90">
            <a:hlinkClick r:id="rId15" action="ppaction://hlinksldjump" tooltip="Katalis basa homogen"/>
            <a:extLst>
              <a:ext uri="{FF2B5EF4-FFF2-40B4-BE49-F238E27FC236}">
                <a16:creationId xmlns:a16="http://schemas.microsoft.com/office/drawing/2014/main" id="{D9CDE1FE-30BB-49F3-AD08-124D27368826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517457F-3BDF-430D-B55A-997373637046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14" action="ppaction://hlinksldjump"/>
            <a:extLst>
              <a:ext uri="{FF2B5EF4-FFF2-40B4-BE49-F238E27FC236}">
                <a16:creationId xmlns:a16="http://schemas.microsoft.com/office/drawing/2014/main" id="{A7C95E86-DAFE-4EC4-8B24-FA7123A71CAA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6D087-F832-4B29-8B45-FB24BA6E817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: Rounded Corners 87">
            <a:hlinkClick r:id="rId2" action="ppaction://hlinksldjump"/>
            <a:extLst>
              <a:ext uri="{FF2B5EF4-FFF2-40B4-BE49-F238E27FC236}">
                <a16:creationId xmlns:a16="http://schemas.microsoft.com/office/drawing/2014/main" id="{540F645B-E696-4A74-B40B-FE8783CA8AF3}"/>
              </a:ext>
            </a:extLst>
          </p:cNvPr>
          <p:cNvSpPr/>
          <p:nvPr/>
        </p:nvSpPr>
        <p:spPr>
          <a:xfrm>
            <a:off x="4474519" y="2010845"/>
            <a:ext cx="2268743" cy="5735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3" action="ppaction://hlinksldjump"/>
            <a:extLst>
              <a:ext uri="{FF2B5EF4-FFF2-40B4-BE49-F238E27FC236}">
                <a16:creationId xmlns:a16="http://schemas.microsoft.com/office/drawing/2014/main" id="{9066053A-142D-43C1-95EA-8957BD0572C1}"/>
              </a:ext>
            </a:extLst>
          </p:cNvPr>
          <p:cNvSpPr/>
          <p:nvPr/>
        </p:nvSpPr>
        <p:spPr>
          <a:xfrm>
            <a:off x="4474518" y="3038492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4" action="ppaction://hlinksldjump"/>
            <a:extLst>
              <a:ext uri="{FF2B5EF4-FFF2-40B4-BE49-F238E27FC236}">
                <a16:creationId xmlns:a16="http://schemas.microsoft.com/office/drawing/2014/main" id="{491937CE-142C-4135-8766-26F65880EA03}"/>
              </a:ext>
            </a:extLst>
          </p:cNvPr>
          <p:cNvSpPr/>
          <p:nvPr/>
        </p:nvSpPr>
        <p:spPr>
          <a:xfrm>
            <a:off x="4474519" y="4039999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NaOCH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Rectangle: Rounded Corners 90">
            <a:hlinkClick r:id="rId5" action="ppaction://hlinksldjump"/>
            <a:extLst>
              <a:ext uri="{FF2B5EF4-FFF2-40B4-BE49-F238E27FC236}">
                <a16:creationId xmlns:a16="http://schemas.microsoft.com/office/drawing/2014/main" id="{FBDA2FF1-14B4-4908-AF92-5D1DB388C425}"/>
              </a:ext>
            </a:extLst>
          </p:cNvPr>
          <p:cNvSpPr/>
          <p:nvPr/>
        </p:nvSpPr>
        <p:spPr>
          <a:xfrm>
            <a:off x="4474518" y="505561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KOKCH</a:t>
            </a:r>
            <a:r>
              <a:rPr lang="en-US" b="1" baseline="-25000" dirty="0">
                <a:solidFill>
                  <a:schemeClr val="tx1"/>
                </a:solidFill>
              </a:rPr>
              <a:t>3</a:t>
            </a:r>
            <a:endParaRPr lang="en-ID" b="1" baseline="-25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0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1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4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9AECDDAA-6144-48BB-914B-1A2DDCC67E7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8" action="ppaction://hlinksldjump"/>
            <a:extLst>
              <a:ext uri="{FF2B5EF4-FFF2-40B4-BE49-F238E27FC236}">
                <a16:creationId xmlns:a16="http://schemas.microsoft.com/office/drawing/2014/main" id="{E00E12B4-4004-4228-9910-4EE5A9A3CE2E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E11FCCC-828A-423F-BE5E-FAF638065952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D9FFB8B5-6E29-4DDC-AB3A-1363785D8A1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6E7B5A5-8512-4403-A020-3216249ED7F3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E252F4C0-42D7-47E8-B00A-2CE9D2A85FB5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3A9BD187-FFFE-467A-AECB-DF39527AB036}"/>
              </a:ext>
            </a:extLst>
          </p:cNvPr>
          <p:cNvSpPr/>
          <p:nvPr/>
        </p:nvSpPr>
        <p:spPr>
          <a:xfrm rot="5400000">
            <a:off x="3945141" y="209891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7D94A648-1E2B-46F6-967D-633F482245CB}"/>
              </a:ext>
            </a:extLst>
          </p:cNvPr>
          <p:cNvSpPr/>
          <p:nvPr/>
        </p:nvSpPr>
        <p:spPr>
          <a:xfrm rot="844346">
            <a:off x="8100481" y="313305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9EF4358-8BFE-4FCF-94C9-06274CB75609}"/>
              </a:ext>
            </a:extLst>
          </p:cNvPr>
          <p:cNvSpPr/>
          <p:nvPr/>
        </p:nvSpPr>
        <p:spPr>
          <a:xfrm>
            <a:off x="7538792" y="3592530"/>
            <a:ext cx="1353538" cy="6026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Jenis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katalis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basa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hlinkClick r:id="rId20" action="ppaction://hlinksldjump"/>
            <a:extLst>
              <a:ext uri="{FF2B5EF4-FFF2-40B4-BE49-F238E27FC236}">
                <a16:creationId xmlns:a16="http://schemas.microsoft.com/office/drawing/2014/main" id="{B93F4B3E-5A84-4B70-A4F2-82AFDA6ABC48}"/>
              </a:ext>
            </a:extLst>
          </p:cNvPr>
          <p:cNvSpPr/>
          <p:nvPr/>
        </p:nvSpPr>
        <p:spPr>
          <a:xfrm flipV="1">
            <a:off x="7628601" y="3681021"/>
            <a:ext cx="1179429" cy="474151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871B35-B724-44EB-963B-2B62D51A453D}"/>
              </a:ext>
            </a:extLst>
          </p:cNvPr>
          <p:cNvCxnSpPr>
            <a:cxnSpLocks/>
            <a:stCxn id="70" idx="6"/>
            <a:endCxn id="71" idx="4"/>
          </p:cNvCxnSpPr>
          <p:nvPr/>
        </p:nvCxnSpPr>
        <p:spPr>
          <a:xfrm flipH="1" flipV="1">
            <a:off x="6862171" y="2404214"/>
            <a:ext cx="602571" cy="1056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DB54A02F-371A-4EAF-B19D-FB6C5B2F3AB4}"/>
              </a:ext>
            </a:extLst>
          </p:cNvPr>
          <p:cNvSpPr/>
          <p:nvPr/>
        </p:nvSpPr>
        <p:spPr>
          <a:xfrm rot="14418993">
            <a:off x="7391860" y="344429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4F149DBE-9B5A-4B25-9D16-FA4BBEB97E6E}"/>
              </a:ext>
            </a:extLst>
          </p:cNvPr>
          <p:cNvSpPr/>
          <p:nvPr/>
        </p:nvSpPr>
        <p:spPr>
          <a:xfrm rot="18668005">
            <a:off x="6610701" y="216849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79EB4CE-C708-4BA5-B882-2672A660696F}"/>
              </a:ext>
            </a:extLst>
          </p:cNvPr>
          <p:cNvCxnSpPr>
            <a:cxnSpLocks/>
            <a:stCxn id="75" idx="6"/>
            <a:endCxn id="76" idx="4"/>
          </p:cNvCxnSpPr>
          <p:nvPr/>
        </p:nvCxnSpPr>
        <p:spPr>
          <a:xfrm flipH="1" flipV="1">
            <a:off x="6934967" y="3369727"/>
            <a:ext cx="464320" cy="18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3066B6E5-7E63-46FC-A552-4DB76C9FBC64}"/>
              </a:ext>
            </a:extLst>
          </p:cNvPr>
          <p:cNvSpPr/>
          <p:nvPr/>
        </p:nvSpPr>
        <p:spPr>
          <a:xfrm rot="11792967">
            <a:off x="7393306" y="345471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FB122E19-1251-4C4C-A2AC-AD5FB95C911D}"/>
              </a:ext>
            </a:extLst>
          </p:cNvPr>
          <p:cNvSpPr/>
          <p:nvPr/>
        </p:nvSpPr>
        <p:spPr>
          <a:xfrm rot="17492604">
            <a:off x="6658337" y="317533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BCAC7D-F8E6-49FD-A9E4-98A5F77BC179}"/>
              </a:ext>
            </a:extLst>
          </p:cNvPr>
          <p:cNvCxnSpPr>
            <a:cxnSpLocks/>
            <a:stCxn id="78" idx="6"/>
            <a:endCxn id="79" idx="4"/>
          </p:cNvCxnSpPr>
          <p:nvPr/>
        </p:nvCxnSpPr>
        <p:spPr>
          <a:xfrm flipH="1">
            <a:off x="6950817" y="4231918"/>
            <a:ext cx="430546" cy="93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B7DF24C8-CB56-48E8-9D68-4DF2C2EBEC6F}"/>
              </a:ext>
            </a:extLst>
          </p:cNvPr>
          <p:cNvSpPr/>
          <p:nvPr/>
        </p:nvSpPr>
        <p:spPr>
          <a:xfrm rot="10273705">
            <a:off x="7379674" y="406771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43B5E234-F779-43EC-9FC8-E024FD3BDE8C}"/>
              </a:ext>
            </a:extLst>
          </p:cNvPr>
          <p:cNvSpPr/>
          <p:nvPr/>
        </p:nvSpPr>
        <p:spPr>
          <a:xfrm rot="15532443">
            <a:off x="6666926" y="421031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366AC6-FB49-41EC-A195-E3ED23D52D69}"/>
              </a:ext>
            </a:extLst>
          </p:cNvPr>
          <p:cNvCxnSpPr>
            <a:cxnSpLocks/>
            <a:stCxn id="81" idx="6"/>
            <a:endCxn id="85" idx="4"/>
          </p:cNvCxnSpPr>
          <p:nvPr/>
        </p:nvCxnSpPr>
        <p:spPr>
          <a:xfrm flipH="1">
            <a:off x="6918724" y="4313497"/>
            <a:ext cx="530857" cy="9562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FB525809-D1EE-427B-A912-0544127DC4C8}"/>
              </a:ext>
            </a:extLst>
          </p:cNvPr>
          <p:cNvSpPr/>
          <p:nvPr/>
        </p:nvSpPr>
        <p:spPr>
          <a:xfrm rot="7646619">
            <a:off x="7392982" y="40566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ECEFE34C-0FF4-4B6B-B7F7-975DFF142399}"/>
              </a:ext>
            </a:extLst>
          </p:cNvPr>
          <p:cNvSpPr/>
          <p:nvPr/>
        </p:nvSpPr>
        <p:spPr>
          <a:xfrm rot="13677611">
            <a:off x="6668747" y="522276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A393D3E-FC88-4C14-B960-173F470E006D}"/>
              </a:ext>
            </a:extLst>
          </p:cNvPr>
          <p:cNvSpPr/>
          <p:nvPr/>
        </p:nvSpPr>
        <p:spPr>
          <a:xfrm>
            <a:off x="1154058" y="1324913"/>
            <a:ext cx="2696483" cy="2013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Disukai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sedikit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menimbulkan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emulsi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dipisahkan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harganya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mahal.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29A3BE2C-6971-4C2D-B167-769A6AB265D6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767DED9-9F03-4A0A-84EF-A38519138E62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8" action="ppaction://hlinksldjump"/>
            <a:extLst>
              <a:ext uri="{FF2B5EF4-FFF2-40B4-BE49-F238E27FC236}">
                <a16:creationId xmlns:a16="http://schemas.microsoft.com/office/drawing/2014/main" id="{B4E02295-DE0F-4F9E-B36A-9A9B9623F454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2AA3F5-6C43-40DC-B070-B65ECEAF563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hlinkClick r:id="rId2" action="ppaction://hlinksldjump"/>
            <a:extLst>
              <a:ext uri="{FF2B5EF4-FFF2-40B4-BE49-F238E27FC236}">
                <a16:creationId xmlns:a16="http://schemas.microsoft.com/office/drawing/2014/main" id="{41FC2292-6BA4-47DD-BEF9-0D72DA351EB7}"/>
              </a:ext>
            </a:extLst>
          </p:cNvPr>
          <p:cNvSpPr/>
          <p:nvPr/>
        </p:nvSpPr>
        <p:spPr>
          <a:xfrm>
            <a:off x="4474519" y="2010845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3" action="ppaction://hlinksldjump"/>
            <a:extLst>
              <a:ext uri="{FF2B5EF4-FFF2-40B4-BE49-F238E27FC236}">
                <a16:creationId xmlns:a16="http://schemas.microsoft.com/office/drawing/2014/main" id="{569BBF46-738F-44C2-9328-9708EC32FE70}"/>
              </a:ext>
            </a:extLst>
          </p:cNvPr>
          <p:cNvSpPr/>
          <p:nvPr/>
        </p:nvSpPr>
        <p:spPr>
          <a:xfrm>
            <a:off x="4474518" y="3038492"/>
            <a:ext cx="2268743" cy="5735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4" action="ppaction://hlinksldjump"/>
            <a:extLst>
              <a:ext uri="{FF2B5EF4-FFF2-40B4-BE49-F238E27FC236}">
                <a16:creationId xmlns:a16="http://schemas.microsoft.com/office/drawing/2014/main" id="{ECC9E742-CE73-4357-8ACB-2AA01EABA21B}"/>
              </a:ext>
            </a:extLst>
          </p:cNvPr>
          <p:cNvSpPr/>
          <p:nvPr/>
        </p:nvSpPr>
        <p:spPr>
          <a:xfrm>
            <a:off x="4474519" y="4039999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NaOCH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5" action="ppaction://hlinksldjump"/>
            <a:extLst>
              <a:ext uri="{FF2B5EF4-FFF2-40B4-BE49-F238E27FC236}">
                <a16:creationId xmlns:a16="http://schemas.microsoft.com/office/drawing/2014/main" id="{A435CCFD-51E4-4416-B28D-482C246124B7}"/>
              </a:ext>
            </a:extLst>
          </p:cNvPr>
          <p:cNvSpPr/>
          <p:nvPr/>
        </p:nvSpPr>
        <p:spPr>
          <a:xfrm>
            <a:off x="4474518" y="505561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KOKCH</a:t>
            </a:r>
            <a:r>
              <a:rPr lang="en-US" b="1" baseline="-25000" dirty="0">
                <a:solidFill>
                  <a:schemeClr val="tx1"/>
                </a:solidFill>
              </a:rPr>
              <a:t>3</a:t>
            </a:r>
            <a:endParaRPr lang="en-ID" b="1" baseline="-25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0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1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4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9AECDDAA-6144-48BB-914B-1A2DDCC67E7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8" action="ppaction://hlinksldjump"/>
            <a:extLst>
              <a:ext uri="{FF2B5EF4-FFF2-40B4-BE49-F238E27FC236}">
                <a16:creationId xmlns:a16="http://schemas.microsoft.com/office/drawing/2014/main" id="{E00E12B4-4004-4228-9910-4EE5A9A3CE2E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E11FCCC-828A-423F-BE5E-FAF638065952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D9FFB8B5-6E29-4DDC-AB3A-1363785D8A1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6E7B5A5-8512-4403-A020-3216249ED7F3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E252F4C0-42D7-47E8-B00A-2CE9D2A85FB5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7D94A648-1E2B-46F6-967D-633F482245CB}"/>
              </a:ext>
            </a:extLst>
          </p:cNvPr>
          <p:cNvSpPr/>
          <p:nvPr/>
        </p:nvSpPr>
        <p:spPr>
          <a:xfrm rot="844346">
            <a:off x="8100481" y="313305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9EF4358-8BFE-4FCF-94C9-06274CB75609}"/>
              </a:ext>
            </a:extLst>
          </p:cNvPr>
          <p:cNvSpPr/>
          <p:nvPr/>
        </p:nvSpPr>
        <p:spPr>
          <a:xfrm>
            <a:off x="7538792" y="3592530"/>
            <a:ext cx="1353538" cy="6026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Jenis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katalis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basa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hlinkClick r:id="rId20" action="ppaction://hlinksldjump"/>
            <a:extLst>
              <a:ext uri="{FF2B5EF4-FFF2-40B4-BE49-F238E27FC236}">
                <a16:creationId xmlns:a16="http://schemas.microsoft.com/office/drawing/2014/main" id="{B93F4B3E-5A84-4B70-A4F2-82AFDA6ABC48}"/>
              </a:ext>
            </a:extLst>
          </p:cNvPr>
          <p:cNvSpPr/>
          <p:nvPr/>
        </p:nvSpPr>
        <p:spPr>
          <a:xfrm flipV="1">
            <a:off x="7628601" y="3681021"/>
            <a:ext cx="1179429" cy="474151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871B35-B724-44EB-963B-2B62D51A453D}"/>
              </a:ext>
            </a:extLst>
          </p:cNvPr>
          <p:cNvCxnSpPr>
            <a:cxnSpLocks/>
            <a:stCxn id="70" idx="6"/>
            <a:endCxn id="71" idx="4"/>
          </p:cNvCxnSpPr>
          <p:nvPr/>
        </p:nvCxnSpPr>
        <p:spPr>
          <a:xfrm flipH="1" flipV="1">
            <a:off x="6862171" y="2404214"/>
            <a:ext cx="602571" cy="1056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DB54A02F-371A-4EAF-B19D-FB6C5B2F3AB4}"/>
              </a:ext>
            </a:extLst>
          </p:cNvPr>
          <p:cNvSpPr/>
          <p:nvPr/>
        </p:nvSpPr>
        <p:spPr>
          <a:xfrm rot="14418993">
            <a:off x="7391860" y="344429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4F149DBE-9B5A-4B25-9D16-FA4BBEB97E6E}"/>
              </a:ext>
            </a:extLst>
          </p:cNvPr>
          <p:cNvSpPr/>
          <p:nvPr/>
        </p:nvSpPr>
        <p:spPr>
          <a:xfrm rot="18668005">
            <a:off x="6610701" y="216849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79EB4CE-C708-4BA5-B882-2672A660696F}"/>
              </a:ext>
            </a:extLst>
          </p:cNvPr>
          <p:cNvCxnSpPr>
            <a:cxnSpLocks/>
            <a:stCxn id="75" idx="6"/>
            <a:endCxn id="76" idx="4"/>
          </p:cNvCxnSpPr>
          <p:nvPr/>
        </p:nvCxnSpPr>
        <p:spPr>
          <a:xfrm flipH="1" flipV="1">
            <a:off x="6934967" y="3369727"/>
            <a:ext cx="464320" cy="18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3066B6E5-7E63-46FC-A552-4DB76C9FBC64}"/>
              </a:ext>
            </a:extLst>
          </p:cNvPr>
          <p:cNvSpPr/>
          <p:nvPr/>
        </p:nvSpPr>
        <p:spPr>
          <a:xfrm rot="11792967">
            <a:off x="7393306" y="345471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FB122E19-1251-4C4C-A2AC-AD5FB95C911D}"/>
              </a:ext>
            </a:extLst>
          </p:cNvPr>
          <p:cNvSpPr/>
          <p:nvPr/>
        </p:nvSpPr>
        <p:spPr>
          <a:xfrm rot="17492604">
            <a:off x="6658337" y="317533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BCAC7D-F8E6-49FD-A9E4-98A5F77BC179}"/>
              </a:ext>
            </a:extLst>
          </p:cNvPr>
          <p:cNvCxnSpPr>
            <a:cxnSpLocks/>
            <a:stCxn id="78" idx="6"/>
            <a:endCxn id="79" idx="4"/>
          </p:cNvCxnSpPr>
          <p:nvPr/>
        </p:nvCxnSpPr>
        <p:spPr>
          <a:xfrm flipH="1">
            <a:off x="6950817" y="4231918"/>
            <a:ext cx="430546" cy="93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B7DF24C8-CB56-48E8-9D68-4DF2C2EBEC6F}"/>
              </a:ext>
            </a:extLst>
          </p:cNvPr>
          <p:cNvSpPr/>
          <p:nvPr/>
        </p:nvSpPr>
        <p:spPr>
          <a:xfrm rot="10273705">
            <a:off x="7379674" y="406771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43B5E234-F779-43EC-9FC8-E024FD3BDE8C}"/>
              </a:ext>
            </a:extLst>
          </p:cNvPr>
          <p:cNvSpPr/>
          <p:nvPr/>
        </p:nvSpPr>
        <p:spPr>
          <a:xfrm rot="15532443">
            <a:off x="6666926" y="421031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366AC6-FB49-41EC-A195-E3ED23D52D69}"/>
              </a:ext>
            </a:extLst>
          </p:cNvPr>
          <p:cNvCxnSpPr>
            <a:cxnSpLocks/>
            <a:stCxn id="81" idx="6"/>
            <a:endCxn id="85" idx="4"/>
          </p:cNvCxnSpPr>
          <p:nvPr/>
        </p:nvCxnSpPr>
        <p:spPr>
          <a:xfrm flipH="1">
            <a:off x="6918724" y="4313497"/>
            <a:ext cx="530857" cy="9562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FB525809-D1EE-427B-A912-0544127DC4C8}"/>
              </a:ext>
            </a:extLst>
          </p:cNvPr>
          <p:cNvSpPr/>
          <p:nvPr/>
        </p:nvSpPr>
        <p:spPr>
          <a:xfrm rot="7646619">
            <a:off x="7392982" y="40566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ECEFE34C-0FF4-4B6B-B7F7-975DFF142399}"/>
              </a:ext>
            </a:extLst>
          </p:cNvPr>
          <p:cNvSpPr/>
          <p:nvPr/>
        </p:nvSpPr>
        <p:spPr>
          <a:xfrm rot="13677611">
            <a:off x="6668747" y="522276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B7CBB3F5-C8B4-4280-BAFC-0BD136CA1600}"/>
              </a:ext>
            </a:extLst>
          </p:cNvPr>
          <p:cNvSpPr/>
          <p:nvPr/>
        </p:nvSpPr>
        <p:spPr>
          <a:xfrm rot="5400000">
            <a:off x="3945141" y="312159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F83DD44-1AC4-4A5E-92A8-EBCA94B7B7C3}"/>
              </a:ext>
            </a:extLst>
          </p:cNvPr>
          <p:cNvSpPr/>
          <p:nvPr/>
        </p:nvSpPr>
        <p:spPr>
          <a:xfrm>
            <a:off x="1154058" y="2347594"/>
            <a:ext cx="2696483" cy="2013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Paling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dipakai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performanya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NaOH,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pemisahannya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disukai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pada NaOH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59AC609B-BE31-4064-99D0-1E427388D89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885F9D9-4211-473D-AE35-F02DD43D6E21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hlinkClick r:id="rId18" action="ppaction://hlinksldjump"/>
            <a:extLst>
              <a:ext uri="{FF2B5EF4-FFF2-40B4-BE49-F238E27FC236}">
                <a16:creationId xmlns:a16="http://schemas.microsoft.com/office/drawing/2014/main" id="{F38E6011-A1A9-4CBE-9E3D-A11A65C476D3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1DCD35-7052-4405-A19D-4CDA529E41A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hlinkClick r:id="rId2" action="ppaction://hlinksldjump"/>
            <a:extLst>
              <a:ext uri="{FF2B5EF4-FFF2-40B4-BE49-F238E27FC236}">
                <a16:creationId xmlns:a16="http://schemas.microsoft.com/office/drawing/2014/main" id="{43ED3A9D-B86A-4462-8FFD-69C1AF9373D1}"/>
              </a:ext>
            </a:extLst>
          </p:cNvPr>
          <p:cNvSpPr/>
          <p:nvPr/>
        </p:nvSpPr>
        <p:spPr>
          <a:xfrm>
            <a:off x="4474519" y="2010845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3" action="ppaction://hlinksldjump"/>
            <a:extLst>
              <a:ext uri="{FF2B5EF4-FFF2-40B4-BE49-F238E27FC236}">
                <a16:creationId xmlns:a16="http://schemas.microsoft.com/office/drawing/2014/main" id="{98C8072D-7CE6-430D-986B-85DB9CC3B29B}"/>
              </a:ext>
            </a:extLst>
          </p:cNvPr>
          <p:cNvSpPr/>
          <p:nvPr/>
        </p:nvSpPr>
        <p:spPr>
          <a:xfrm>
            <a:off x="4474518" y="3038492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4" action="ppaction://hlinksldjump"/>
            <a:extLst>
              <a:ext uri="{FF2B5EF4-FFF2-40B4-BE49-F238E27FC236}">
                <a16:creationId xmlns:a16="http://schemas.microsoft.com/office/drawing/2014/main" id="{EFD87278-B82A-46FE-8954-986211D1F068}"/>
              </a:ext>
            </a:extLst>
          </p:cNvPr>
          <p:cNvSpPr/>
          <p:nvPr/>
        </p:nvSpPr>
        <p:spPr>
          <a:xfrm>
            <a:off x="4474519" y="4039999"/>
            <a:ext cx="2268743" cy="5735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NaOCH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5" action="ppaction://hlinksldjump"/>
            <a:extLst>
              <a:ext uri="{FF2B5EF4-FFF2-40B4-BE49-F238E27FC236}">
                <a16:creationId xmlns:a16="http://schemas.microsoft.com/office/drawing/2014/main" id="{377DF833-F252-415E-A217-CE04DD5F95BD}"/>
              </a:ext>
            </a:extLst>
          </p:cNvPr>
          <p:cNvSpPr/>
          <p:nvPr/>
        </p:nvSpPr>
        <p:spPr>
          <a:xfrm>
            <a:off x="4474518" y="505561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KOKCH</a:t>
            </a:r>
            <a:r>
              <a:rPr lang="en-US" b="1" baseline="-25000" dirty="0">
                <a:solidFill>
                  <a:schemeClr val="tx1"/>
                </a:solidFill>
              </a:rPr>
              <a:t>3</a:t>
            </a:r>
            <a:endParaRPr lang="en-ID" b="1" baseline="-25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0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1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4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9AECDDAA-6144-48BB-914B-1A2DDCC67E7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8" action="ppaction://hlinksldjump"/>
            <a:extLst>
              <a:ext uri="{FF2B5EF4-FFF2-40B4-BE49-F238E27FC236}">
                <a16:creationId xmlns:a16="http://schemas.microsoft.com/office/drawing/2014/main" id="{E00E12B4-4004-4228-9910-4EE5A9A3CE2E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E11FCCC-828A-423F-BE5E-FAF638065952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D9FFB8B5-6E29-4DDC-AB3A-1363785D8A1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6E7B5A5-8512-4403-A020-3216249ED7F3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E252F4C0-42D7-47E8-B00A-2CE9D2A85FB5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7D94A648-1E2B-46F6-967D-633F482245CB}"/>
              </a:ext>
            </a:extLst>
          </p:cNvPr>
          <p:cNvSpPr/>
          <p:nvPr/>
        </p:nvSpPr>
        <p:spPr>
          <a:xfrm rot="844346">
            <a:off x="8100481" y="313305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9EF4358-8BFE-4FCF-94C9-06274CB75609}"/>
              </a:ext>
            </a:extLst>
          </p:cNvPr>
          <p:cNvSpPr/>
          <p:nvPr/>
        </p:nvSpPr>
        <p:spPr>
          <a:xfrm>
            <a:off x="7538792" y="3592530"/>
            <a:ext cx="1353538" cy="6026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Jenis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katalis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basa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hlinkClick r:id="rId20" action="ppaction://hlinksldjump"/>
            <a:extLst>
              <a:ext uri="{FF2B5EF4-FFF2-40B4-BE49-F238E27FC236}">
                <a16:creationId xmlns:a16="http://schemas.microsoft.com/office/drawing/2014/main" id="{B93F4B3E-5A84-4B70-A4F2-82AFDA6ABC48}"/>
              </a:ext>
            </a:extLst>
          </p:cNvPr>
          <p:cNvSpPr/>
          <p:nvPr/>
        </p:nvSpPr>
        <p:spPr>
          <a:xfrm flipV="1">
            <a:off x="7628601" y="3681021"/>
            <a:ext cx="1179429" cy="474151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871B35-B724-44EB-963B-2B62D51A453D}"/>
              </a:ext>
            </a:extLst>
          </p:cNvPr>
          <p:cNvCxnSpPr>
            <a:cxnSpLocks/>
            <a:stCxn id="70" idx="6"/>
            <a:endCxn id="71" idx="4"/>
          </p:cNvCxnSpPr>
          <p:nvPr/>
        </p:nvCxnSpPr>
        <p:spPr>
          <a:xfrm flipH="1" flipV="1">
            <a:off x="6862171" y="2404214"/>
            <a:ext cx="602571" cy="1056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DB54A02F-371A-4EAF-B19D-FB6C5B2F3AB4}"/>
              </a:ext>
            </a:extLst>
          </p:cNvPr>
          <p:cNvSpPr/>
          <p:nvPr/>
        </p:nvSpPr>
        <p:spPr>
          <a:xfrm rot="14418993">
            <a:off x="7391860" y="344429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4F149DBE-9B5A-4B25-9D16-FA4BBEB97E6E}"/>
              </a:ext>
            </a:extLst>
          </p:cNvPr>
          <p:cNvSpPr/>
          <p:nvPr/>
        </p:nvSpPr>
        <p:spPr>
          <a:xfrm rot="18668005">
            <a:off x="6610701" y="216849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79EB4CE-C708-4BA5-B882-2672A660696F}"/>
              </a:ext>
            </a:extLst>
          </p:cNvPr>
          <p:cNvCxnSpPr>
            <a:cxnSpLocks/>
            <a:stCxn id="75" idx="6"/>
            <a:endCxn id="76" idx="4"/>
          </p:cNvCxnSpPr>
          <p:nvPr/>
        </p:nvCxnSpPr>
        <p:spPr>
          <a:xfrm flipH="1" flipV="1">
            <a:off x="6934967" y="3369727"/>
            <a:ext cx="464320" cy="18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3066B6E5-7E63-46FC-A552-4DB76C9FBC64}"/>
              </a:ext>
            </a:extLst>
          </p:cNvPr>
          <p:cNvSpPr/>
          <p:nvPr/>
        </p:nvSpPr>
        <p:spPr>
          <a:xfrm rot="11792967">
            <a:off x="7393306" y="345471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FB122E19-1251-4C4C-A2AC-AD5FB95C911D}"/>
              </a:ext>
            </a:extLst>
          </p:cNvPr>
          <p:cNvSpPr/>
          <p:nvPr/>
        </p:nvSpPr>
        <p:spPr>
          <a:xfrm rot="17492604">
            <a:off x="6658337" y="317533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BCAC7D-F8E6-49FD-A9E4-98A5F77BC179}"/>
              </a:ext>
            </a:extLst>
          </p:cNvPr>
          <p:cNvCxnSpPr>
            <a:cxnSpLocks/>
            <a:stCxn id="78" idx="6"/>
            <a:endCxn id="79" idx="4"/>
          </p:cNvCxnSpPr>
          <p:nvPr/>
        </p:nvCxnSpPr>
        <p:spPr>
          <a:xfrm flipH="1">
            <a:off x="6950817" y="4231918"/>
            <a:ext cx="430546" cy="93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B7DF24C8-CB56-48E8-9D68-4DF2C2EBEC6F}"/>
              </a:ext>
            </a:extLst>
          </p:cNvPr>
          <p:cNvSpPr/>
          <p:nvPr/>
        </p:nvSpPr>
        <p:spPr>
          <a:xfrm rot="10273705">
            <a:off x="7379674" y="406771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43B5E234-F779-43EC-9FC8-E024FD3BDE8C}"/>
              </a:ext>
            </a:extLst>
          </p:cNvPr>
          <p:cNvSpPr/>
          <p:nvPr/>
        </p:nvSpPr>
        <p:spPr>
          <a:xfrm rot="15532443">
            <a:off x="6666926" y="421031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366AC6-FB49-41EC-A195-E3ED23D52D69}"/>
              </a:ext>
            </a:extLst>
          </p:cNvPr>
          <p:cNvCxnSpPr>
            <a:cxnSpLocks/>
            <a:stCxn id="81" idx="6"/>
            <a:endCxn id="85" idx="4"/>
          </p:cNvCxnSpPr>
          <p:nvPr/>
        </p:nvCxnSpPr>
        <p:spPr>
          <a:xfrm flipH="1">
            <a:off x="6918724" y="4313497"/>
            <a:ext cx="530857" cy="9562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FB525809-D1EE-427B-A912-0544127DC4C8}"/>
              </a:ext>
            </a:extLst>
          </p:cNvPr>
          <p:cNvSpPr/>
          <p:nvPr/>
        </p:nvSpPr>
        <p:spPr>
          <a:xfrm rot="7646619">
            <a:off x="7392982" y="40566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ECEFE34C-0FF4-4B6B-B7F7-975DFF142399}"/>
              </a:ext>
            </a:extLst>
          </p:cNvPr>
          <p:cNvSpPr/>
          <p:nvPr/>
        </p:nvSpPr>
        <p:spPr>
          <a:xfrm rot="13677611">
            <a:off x="6668747" y="522276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4AA29B24-2E4B-4524-BEBC-771F65568001}"/>
              </a:ext>
            </a:extLst>
          </p:cNvPr>
          <p:cNvSpPr/>
          <p:nvPr/>
        </p:nvSpPr>
        <p:spPr>
          <a:xfrm rot="5400000">
            <a:off x="3945141" y="414428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67CB057-9E94-4A7F-8D21-29AC7C79D019}"/>
              </a:ext>
            </a:extLst>
          </p:cNvPr>
          <p:cNvSpPr/>
          <p:nvPr/>
        </p:nvSpPr>
        <p:spPr>
          <a:xfrm>
            <a:off x="1154058" y="3002335"/>
            <a:ext cx="2696483" cy="27367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efektif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NaOH, </a:t>
            </a:r>
            <a:r>
              <a:rPr lang="en-US" dirty="0" err="1">
                <a:solidFill>
                  <a:schemeClr val="tx1"/>
                </a:solidFill>
              </a:rPr>
              <a:t>terdisosiasi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ion Na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can CH3O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hlinkClick r:id="rId21" action="ppaction://hlinksldjump" tooltip="Air dapat bereaksi dengan katalis basa yang memicu terjadinya saponifikasi"/>
              </a:rPr>
              <a:t>air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alcohol,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½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NaOH, </a:t>
            </a:r>
            <a:r>
              <a:rPr lang="en-US" dirty="0" err="1">
                <a:solidFill>
                  <a:schemeClr val="tx1"/>
                </a:solidFill>
              </a:rPr>
              <a:t>harganya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dipakai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baseline="300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8F386E5B-7574-450C-A3EE-A1CFC22B31D9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A05AFBF-B367-4E45-8CC1-5CAEE3C88924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hlinkClick r:id="rId18" action="ppaction://hlinksldjump"/>
            <a:extLst>
              <a:ext uri="{FF2B5EF4-FFF2-40B4-BE49-F238E27FC236}">
                <a16:creationId xmlns:a16="http://schemas.microsoft.com/office/drawing/2014/main" id="{08D127F4-A7B1-42F7-BDA8-65591B76687E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BCFA8D-FD78-4D5C-9FED-62478413507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hlinkClick r:id="rId2" action="ppaction://hlinksldjump"/>
            <a:extLst>
              <a:ext uri="{FF2B5EF4-FFF2-40B4-BE49-F238E27FC236}">
                <a16:creationId xmlns:a16="http://schemas.microsoft.com/office/drawing/2014/main" id="{EF7878EF-F9B5-4A55-8027-2A7FF51CF275}"/>
              </a:ext>
            </a:extLst>
          </p:cNvPr>
          <p:cNvSpPr/>
          <p:nvPr/>
        </p:nvSpPr>
        <p:spPr>
          <a:xfrm>
            <a:off x="4474519" y="2010845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3" action="ppaction://hlinksldjump"/>
            <a:extLst>
              <a:ext uri="{FF2B5EF4-FFF2-40B4-BE49-F238E27FC236}">
                <a16:creationId xmlns:a16="http://schemas.microsoft.com/office/drawing/2014/main" id="{ED3CEF05-B8CF-4D0D-A357-2F7DE83C3FCA}"/>
              </a:ext>
            </a:extLst>
          </p:cNvPr>
          <p:cNvSpPr/>
          <p:nvPr/>
        </p:nvSpPr>
        <p:spPr>
          <a:xfrm>
            <a:off x="4474518" y="3038492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4" action="ppaction://hlinksldjump"/>
            <a:extLst>
              <a:ext uri="{FF2B5EF4-FFF2-40B4-BE49-F238E27FC236}">
                <a16:creationId xmlns:a16="http://schemas.microsoft.com/office/drawing/2014/main" id="{72AD007B-0B23-43F7-A577-31A8ADFE9C7B}"/>
              </a:ext>
            </a:extLst>
          </p:cNvPr>
          <p:cNvSpPr/>
          <p:nvPr/>
        </p:nvSpPr>
        <p:spPr>
          <a:xfrm>
            <a:off x="4474519" y="4039999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NaOCH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5" action="ppaction://hlinksldjump"/>
            <a:extLst>
              <a:ext uri="{FF2B5EF4-FFF2-40B4-BE49-F238E27FC236}">
                <a16:creationId xmlns:a16="http://schemas.microsoft.com/office/drawing/2014/main" id="{C79D0FAF-1247-4458-BA08-63FFDD5AF2A6}"/>
              </a:ext>
            </a:extLst>
          </p:cNvPr>
          <p:cNvSpPr/>
          <p:nvPr/>
        </p:nvSpPr>
        <p:spPr>
          <a:xfrm>
            <a:off x="4474518" y="5055616"/>
            <a:ext cx="2268743" cy="5735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KOKCH</a:t>
            </a:r>
            <a:r>
              <a:rPr lang="en-US" b="1" baseline="-25000" dirty="0">
                <a:solidFill>
                  <a:schemeClr val="tx1"/>
                </a:solidFill>
              </a:rPr>
              <a:t>3</a:t>
            </a:r>
            <a:endParaRPr lang="en-ID" b="1" baseline="-25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0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1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4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9AECDDAA-6144-48BB-914B-1A2DDCC67E7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8" action="ppaction://hlinksldjump"/>
            <a:extLst>
              <a:ext uri="{FF2B5EF4-FFF2-40B4-BE49-F238E27FC236}">
                <a16:creationId xmlns:a16="http://schemas.microsoft.com/office/drawing/2014/main" id="{E00E12B4-4004-4228-9910-4EE5A9A3CE2E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E11FCCC-828A-423F-BE5E-FAF638065952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D9FFB8B5-6E29-4DDC-AB3A-1363785D8A1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6E7B5A5-8512-4403-A020-3216249ED7F3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7" action="ppaction://hlinksldjump" tooltip="Katalis Asam Homogen"/>
            <a:extLst>
              <a:ext uri="{FF2B5EF4-FFF2-40B4-BE49-F238E27FC236}">
                <a16:creationId xmlns:a16="http://schemas.microsoft.com/office/drawing/2014/main" id="{E252F4C0-42D7-47E8-B00A-2CE9D2A85FB5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7D94A648-1E2B-46F6-967D-633F482245CB}"/>
              </a:ext>
            </a:extLst>
          </p:cNvPr>
          <p:cNvSpPr/>
          <p:nvPr/>
        </p:nvSpPr>
        <p:spPr>
          <a:xfrm rot="844346">
            <a:off x="8100481" y="313305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9EF4358-8BFE-4FCF-94C9-06274CB75609}"/>
              </a:ext>
            </a:extLst>
          </p:cNvPr>
          <p:cNvSpPr/>
          <p:nvPr/>
        </p:nvSpPr>
        <p:spPr>
          <a:xfrm>
            <a:off x="7538792" y="3592530"/>
            <a:ext cx="1353538" cy="6026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Jenis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katalis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basa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hlinkClick r:id="rId20" action="ppaction://hlinksldjump"/>
            <a:extLst>
              <a:ext uri="{FF2B5EF4-FFF2-40B4-BE49-F238E27FC236}">
                <a16:creationId xmlns:a16="http://schemas.microsoft.com/office/drawing/2014/main" id="{B93F4B3E-5A84-4B70-A4F2-82AFDA6ABC48}"/>
              </a:ext>
            </a:extLst>
          </p:cNvPr>
          <p:cNvSpPr/>
          <p:nvPr/>
        </p:nvSpPr>
        <p:spPr>
          <a:xfrm flipV="1">
            <a:off x="7628601" y="3681021"/>
            <a:ext cx="1179429" cy="474151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A871B35-B724-44EB-963B-2B62D51A453D}"/>
              </a:ext>
            </a:extLst>
          </p:cNvPr>
          <p:cNvCxnSpPr>
            <a:cxnSpLocks/>
            <a:stCxn id="70" idx="6"/>
            <a:endCxn id="71" idx="4"/>
          </p:cNvCxnSpPr>
          <p:nvPr/>
        </p:nvCxnSpPr>
        <p:spPr>
          <a:xfrm flipH="1" flipV="1">
            <a:off x="6862171" y="2404214"/>
            <a:ext cx="602571" cy="1056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DB54A02F-371A-4EAF-B19D-FB6C5B2F3AB4}"/>
              </a:ext>
            </a:extLst>
          </p:cNvPr>
          <p:cNvSpPr/>
          <p:nvPr/>
        </p:nvSpPr>
        <p:spPr>
          <a:xfrm rot="14418993">
            <a:off x="7391860" y="344429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4F149DBE-9B5A-4B25-9D16-FA4BBEB97E6E}"/>
              </a:ext>
            </a:extLst>
          </p:cNvPr>
          <p:cNvSpPr/>
          <p:nvPr/>
        </p:nvSpPr>
        <p:spPr>
          <a:xfrm rot="18668005">
            <a:off x="6610701" y="216849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79EB4CE-C708-4BA5-B882-2672A660696F}"/>
              </a:ext>
            </a:extLst>
          </p:cNvPr>
          <p:cNvCxnSpPr>
            <a:cxnSpLocks/>
            <a:stCxn id="75" idx="6"/>
            <a:endCxn id="76" idx="4"/>
          </p:cNvCxnSpPr>
          <p:nvPr/>
        </p:nvCxnSpPr>
        <p:spPr>
          <a:xfrm flipH="1" flipV="1">
            <a:off x="6934967" y="3369727"/>
            <a:ext cx="464320" cy="18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3066B6E5-7E63-46FC-A552-4DB76C9FBC64}"/>
              </a:ext>
            </a:extLst>
          </p:cNvPr>
          <p:cNvSpPr/>
          <p:nvPr/>
        </p:nvSpPr>
        <p:spPr>
          <a:xfrm rot="11792967">
            <a:off x="7393306" y="345471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FB122E19-1251-4C4C-A2AC-AD5FB95C911D}"/>
              </a:ext>
            </a:extLst>
          </p:cNvPr>
          <p:cNvSpPr/>
          <p:nvPr/>
        </p:nvSpPr>
        <p:spPr>
          <a:xfrm rot="17492604">
            <a:off x="6658337" y="317533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BCAC7D-F8E6-49FD-A9E4-98A5F77BC179}"/>
              </a:ext>
            </a:extLst>
          </p:cNvPr>
          <p:cNvCxnSpPr>
            <a:cxnSpLocks/>
            <a:stCxn id="78" idx="6"/>
            <a:endCxn id="79" idx="4"/>
          </p:cNvCxnSpPr>
          <p:nvPr/>
        </p:nvCxnSpPr>
        <p:spPr>
          <a:xfrm flipH="1">
            <a:off x="6950817" y="4231918"/>
            <a:ext cx="430546" cy="93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B7DF24C8-CB56-48E8-9D68-4DF2C2EBEC6F}"/>
              </a:ext>
            </a:extLst>
          </p:cNvPr>
          <p:cNvSpPr/>
          <p:nvPr/>
        </p:nvSpPr>
        <p:spPr>
          <a:xfrm rot="10273705">
            <a:off x="7379674" y="406771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43B5E234-F779-43EC-9FC8-E024FD3BDE8C}"/>
              </a:ext>
            </a:extLst>
          </p:cNvPr>
          <p:cNvSpPr/>
          <p:nvPr/>
        </p:nvSpPr>
        <p:spPr>
          <a:xfrm rot="15532443">
            <a:off x="6666926" y="421031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366AC6-FB49-41EC-A195-E3ED23D52D69}"/>
              </a:ext>
            </a:extLst>
          </p:cNvPr>
          <p:cNvCxnSpPr>
            <a:cxnSpLocks/>
            <a:stCxn id="81" idx="6"/>
            <a:endCxn id="85" idx="4"/>
          </p:cNvCxnSpPr>
          <p:nvPr/>
        </p:nvCxnSpPr>
        <p:spPr>
          <a:xfrm flipH="1">
            <a:off x="6918724" y="4313497"/>
            <a:ext cx="530857" cy="9562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FB525809-D1EE-427B-A912-0544127DC4C8}"/>
              </a:ext>
            </a:extLst>
          </p:cNvPr>
          <p:cNvSpPr/>
          <p:nvPr/>
        </p:nvSpPr>
        <p:spPr>
          <a:xfrm rot="7646619">
            <a:off x="7392982" y="40566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ECEFE34C-0FF4-4B6B-B7F7-975DFF142399}"/>
              </a:ext>
            </a:extLst>
          </p:cNvPr>
          <p:cNvSpPr/>
          <p:nvPr/>
        </p:nvSpPr>
        <p:spPr>
          <a:xfrm rot="13677611">
            <a:off x="6668747" y="522276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7480A1FB-33E2-4DE3-9571-5BE0488C9A89}"/>
              </a:ext>
            </a:extLst>
          </p:cNvPr>
          <p:cNvSpPr/>
          <p:nvPr/>
        </p:nvSpPr>
        <p:spPr>
          <a:xfrm rot="5400000">
            <a:off x="3945141" y="5142916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18156F7-0EF6-4F4D-A525-41C1BA2E48E6}"/>
              </a:ext>
            </a:extLst>
          </p:cNvPr>
          <p:cNvSpPr/>
          <p:nvPr/>
        </p:nvSpPr>
        <p:spPr>
          <a:xfrm>
            <a:off x="1154058" y="4368912"/>
            <a:ext cx="2696483" cy="2013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sedikit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eksperimen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meskti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hlinkClick r:id="rId19" action="ppaction://hlinksldjump" tooltip="Katalis basa homogen"/>
            <a:extLst>
              <a:ext uri="{FF2B5EF4-FFF2-40B4-BE49-F238E27FC236}">
                <a16:creationId xmlns:a16="http://schemas.microsoft.com/office/drawing/2014/main" id="{9BB1F658-58CF-4E30-AA00-D36EB95D623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664F78-27D8-4529-91B5-5CC4319C9127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hlinkClick r:id="rId18" action="ppaction://hlinksldjump"/>
            <a:extLst>
              <a:ext uri="{FF2B5EF4-FFF2-40B4-BE49-F238E27FC236}">
                <a16:creationId xmlns:a16="http://schemas.microsoft.com/office/drawing/2014/main" id="{46B9A6C1-8FAC-4EE7-9A37-0D5DB6C9DF77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7FF492-4A54-4BEB-85C4-9C1E154AB30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071B5113-E050-4A04-AF61-FC7B191B89DE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4" action="ppaction://hlinksldjump" tooltip="Katalis asam homogen"/>
            <a:extLst>
              <a:ext uri="{FF2B5EF4-FFF2-40B4-BE49-F238E27FC236}">
                <a16:creationId xmlns:a16="http://schemas.microsoft.com/office/drawing/2014/main" id="{501D0353-E009-4FAE-AEC9-005B40543D43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/>
            <a:extLst>
              <a:ext uri="{FF2B5EF4-FFF2-40B4-BE49-F238E27FC236}">
                <a16:creationId xmlns:a16="http://schemas.microsoft.com/office/drawing/2014/main" id="{0132205B-817B-4297-A7A8-E2E719A1F96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589557D-B972-4318-8F3C-4DA3D8B07017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967ABA10-EC19-438C-882E-DD307D80267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8726B0E-EF50-4FAF-9E02-46532C78935F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4" action="ppaction://hlinksldjump" tooltip="Katalis Asam Homogen"/>
            <a:extLst>
              <a:ext uri="{FF2B5EF4-FFF2-40B4-BE49-F238E27FC236}">
                <a16:creationId xmlns:a16="http://schemas.microsoft.com/office/drawing/2014/main" id="{EE1AD265-14E8-48EE-8D71-D1B3BEA10A9B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DDC770D0-2F11-4543-B747-1AD8BBA74649}"/>
              </a:ext>
            </a:extLst>
          </p:cNvPr>
          <p:cNvSpPr/>
          <p:nvPr/>
        </p:nvSpPr>
        <p:spPr>
          <a:xfrm rot="7055138">
            <a:off x="7205971" y="442739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8F9B451-DF78-49CF-9B4A-1A121B61B5A9}"/>
              </a:ext>
            </a:extLst>
          </p:cNvPr>
          <p:cNvSpPr/>
          <p:nvPr/>
        </p:nvSpPr>
        <p:spPr>
          <a:xfrm>
            <a:off x="4441099" y="2851482"/>
            <a:ext cx="2696483" cy="2162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</a:t>
            </a:r>
            <a:r>
              <a:rPr lang="en-US" dirty="0">
                <a:solidFill>
                  <a:schemeClr val="tx1"/>
                </a:solidFill>
              </a:rPr>
              <a:t>-FFA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alkohol,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korosif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material reactor yang anti </a:t>
            </a:r>
            <a:r>
              <a:rPr lang="en-US" dirty="0" err="1">
                <a:solidFill>
                  <a:schemeClr val="tx1"/>
                </a:solidFill>
              </a:rPr>
              <a:t>korosi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hlinkClick r:id="rId16" action="ppaction://hlinksldjump" tooltip="Jenis asam Bronsted"/>
            <a:extLst>
              <a:ext uri="{FF2B5EF4-FFF2-40B4-BE49-F238E27FC236}">
                <a16:creationId xmlns:a16="http://schemas.microsoft.com/office/drawing/2014/main" id="{A3BAB4D9-07BB-4431-9C9A-9484F39B0DBB}"/>
              </a:ext>
            </a:extLst>
          </p:cNvPr>
          <p:cNvSpPr/>
          <p:nvPr/>
        </p:nvSpPr>
        <p:spPr>
          <a:xfrm>
            <a:off x="4654968" y="171700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Bronsted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6" name="Arrow: Down 95">
            <a:extLst>
              <a:ext uri="{FF2B5EF4-FFF2-40B4-BE49-F238E27FC236}">
                <a16:creationId xmlns:a16="http://schemas.microsoft.com/office/drawing/2014/main" id="{CF9315C5-883E-47B1-8B1F-D042754DB7C6}"/>
              </a:ext>
            </a:extLst>
          </p:cNvPr>
          <p:cNvSpPr/>
          <p:nvPr/>
        </p:nvSpPr>
        <p:spPr>
          <a:xfrm rot="10800000">
            <a:off x="5560739" y="237625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0B58292A-3CAE-4F6E-B4BC-EEA0442E40FB}"/>
              </a:ext>
            </a:extLst>
          </p:cNvPr>
          <p:cNvSpPr/>
          <p:nvPr/>
        </p:nvSpPr>
        <p:spPr>
          <a:xfrm rot="10800000" flipV="1">
            <a:off x="5562889" y="506127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hlinkClick r:id="rId17" action="ppaction://hlinksldjump" tooltip="Asam cair Lewis"/>
            <a:extLst>
              <a:ext uri="{FF2B5EF4-FFF2-40B4-BE49-F238E27FC236}">
                <a16:creationId xmlns:a16="http://schemas.microsoft.com/office/drawing/2014/main" id="{D9606E22-AD06-40D1-9B1E-79C7760E8F63}"/>
              </a:ext>
            </a:extLst>
          </p:cNvPr>
          <p:cNvSpPr/>
          <p:nvPr/>
        </p:nvSpPr>
        <p:spPr>
          <a:xfrm>
            <a:off x="4654968" y="5574521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cair</a:t>
            </a:r>
            <a:r>
              <a:rPr lang="en-US" b="1" dirty="0">
                <a:solidFill>
                  <a:schemeClr val="tx1"/>
                </a:solidFill>
              </a:rPr>
              <a:t> Lewis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E80D97-4C18-402A-80D1-1657182603D2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hlinkClick r:id="rId15" action="ppaction://hlinksldjump"/>
            <a:extLst>
              <a:ext uri="{FF2B5EF4-FFF2-40B4-BE49-F238E27FC236}">
                <a16:creationId xmlns:a16="http://schemas.microsoft.com/office/drawing/2014/main" id="{D0B5C223-FE89-481F-A291-A8DBA29A7047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2BC9FA-F1F8-4144-863F-39D3A7A029C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195A2509-57AB-4E36-8154-52E3D5B83289}"/>
              </a:ext>
            </a:extLst>
          </p:cNvPr>
          <p:cNvSpPr/>
          <p:nvPr/>
        </p:nvSpPr>
        <p:spPr>
          <a:xfrm>
            <a:off x="1246161" y="1193088"/>
            <a:ext cx="2696483" cy="3416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071B5113-E050-4A04-AF61-FC7B191B89DE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4" action="ppaction://hlinksldjump"/>
            <a:extLst>
              <a:ext uri="{FF2B5EF4-FFF2-40B4-BE49-F238E27FC236}">
                <a16:creationId xmlns:a16="http://schemas.microsoft.com/office/drawing/2014/main" id="{0132205B-817B-4297-A7A8-E2E719A1F96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589557D-B972-4318-8F3C-4DA3D8B07017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967ABA10-EC19-438C-882E-DD307D80267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8726B0E-EF50-4FAF-9E02-46532C78935F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5" action="ppaction://hlinksldjump" tooltip="Katalis Asam Homogen"/>
            <a:extLst>
              <a:ext uri="{FF2B5EF4-FFF2-40B4-BE49-F238E27FC236}">
                <a16:creationId xmlns:a16="http://schemas.microsoft.com/office/drawing/2014/main" id="{EE1AD265-14E8-48EE-8D71-D1B3BEA10A9B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DDC770D0-2F11-4543-B747-1AD8BBA74649}"/>
              </a:ext>
            </a:extLst>
          </p:cNvPr>
          <p:cNvSpPr/>
          <p:nvPr/>
        </p:nvSpPr>
        <p:spPr>
          <a:xfrm rot="7055138">
            <a:off x="7205971" y="442739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8F9B451-DF78-49CF-9B4A-1A121B61B5A9}"/>
              </a:ext>
            </a:extLst>
          </p:cNvPr>
          <p:cNvSpPr/>
          <p:nvPr/>
        </p:nvSpPr>
        <p:spPr>
          <a:xfrm>
            <a:off x="4441099" y="2851482"/>
            <a:ext cx="2696483" cy="2162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</a:t>
            </a:r>
            <a:r>
              <a:rPr lang="en-US" dirty="0">
                <a:solidFill>
                  <a:schemeClr val="tx1"/>
                </a:solidFill>
              </a:rPr>
              <a:t>-FFA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alkohol,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korosif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material reactor yang anti </a:t>
            </a:r>
            <a:r>
              <a:rPr lang="en-US" dirty="0" err="1">
                <a:solidFill>
                  <a:schemeClr val="tx1"/>
                </a:solidFill>
              </a:rPr>
              <a:t>korosi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hlinkClick r:id="rId16" action="ppaction://hlinksldjump"/>
            <a:extLst>
              <a:ext uri="{FF2B5EF4-FFF2-40B4-BE49-F238E27FC236}">
                <a16:creationId xmlns:a16="http://schemas.microsoft.com/office/drawing/2014/main" id="{A3BAB4D9-07BB-4431-9C9A-9484F39B0DBB}"/>
              </a:ext>
            </a:extLst>
          </p:cNvPr>
          <p:cNvSpPr/>
          <p:nvPr/>
        </p:nvSpPr>
        <p:spPr>
          <a:xfrm>
            <a:off x="4654968" y="171700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Bronsted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6" name="Arrow: Down 95">
            <a:extLst>
              <a:ext uri="{FF2B5EF4-FFF2-40B4-BE49-F238E27FC236}">
                <a16:creationId xmlns:a16="http://schemas.microsoft.com/office/drawing/2014/main" id="{CF9315C5-883E-47B1-8B1F-D042754DB7C6}"/>
              </a:ext>
            </a:extLst>
          </p:cNvPr>
          <p:cNvSpPr/>
          <p:nvPr/>
        </p:nvSpPr>
        <p:spPr>
          <a:xfrm rot="10800000">
            <a:off x="5560739" y="237625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EF122CB3-B32A-489A-AD65-ECFAA82D4F8B}"/>
              </a:ext>
            </a:extLst>
          </p:cNvPr>
          <p:cNvSpPr/>
          <p:nvPr/>
        </p:nvSpPr>
        <p:spPr>
          <a:xfrm>
            <a:off x="1460526" y="1717004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</a:t>
            </a:r>
            <a:r>
              <a:rPr lang="en-US" sz="2400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SO</a:t>
            </a:r>
            <a:r>
              <a:rPr lang="en-US" sz="2400" b="1" baseline="-25000" dirty="0">
                <a:solidFill>
                  <a:schemeClr val="tx1"/>
                </a:solidFill>
              </a:rPr>
              <a:t>4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0B58292A-3CAE-4F6E-B4BC-EEA0442E40FB}"/>
              </a:ext>
            </a:extLst>
          </p:cNvPr>
          <p:cNvSpPr/>
          <p:nvPr/>
        </p:nvSpPr>
        <p:spPr>
          <a:xfrm rot="10800000" flipV="1">
            <a:off x="5562889" y="506127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hlinkClick r:id="rId17" action="ppaction://hlinksldjump" tooltip="Asam cair Lewis"/>
            <a:extLst>
              <a:ext uri="{FF2B5EF4-FFF2-40B4-BE49-F238E27FC236}">
                <a16:creationId xmlns:a16="http://schemas.microsoft.com/office/drawing/2014/main" id="{D9606E22-AD06-40D1-9B1E-79C7760E8F63}"/>
              </a:ext>
            </a:extLst>
          </p:cNvPr>
          <p:cNvSpPr/>
          <p:nvPr/>
        </p:nvSpPr>
        <p:spPr>
          <a:xfrm>
            <a:off x="4654968" y="5574521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cair</a:t>
            </a:r>
            <a:r>
              <a:rPr lang="en-US" b="1" dirty="0">
                <a:solidFill>
                  <a:schemeClr val="tx1"/>
                </a:solidFill>
              </a:rPr>
              <a:t> Lewis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BD16602-6048-4993-B272-4BD6C1C3590E}"/>
              </a:ext>
            </a:extLst>
          </p:cNvPr>
          <p:cNvSpPr/>
          <p:nvPr/>
        </p:nvSpPr>
        <p:spPr>
          <a:xfrm>
            <a:off x="1460525" y="2722821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</a:t>
            </a:r>
            <a:r>
              <a:rPr lang="en-US" sz="2400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PO</a:t>
            </a:r>
            <a:r>
              <a:rPr lang="en-US" sz="2400" b="1" baseline="-25000" dirty="0">
                <a:solidFill>
                  <a:schemeClr val="tx1"/>
                </a:solidFill>
              </a:rPr>
              <a:t>4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88BEF77C-6C23-4362-B595-9931763467F7}"/>
              </a:ext>
            </a:extLst>
          </p:cNvPr>
          <p:cNvSpPr/>
          <p:nvPr/>
        </p:nvSpPr>
        <p:spPr>
          <a:xfrm>
            <a:off x="1460524" y="3742488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HCl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3EE56DB5-BF67-4C66-9E3E-71F66A308D32}"/>
              </a:ext>
            </a:extLst>
          </p:cNvPr>
          <p:cNvSpPr/>
          <p:nvPr/>
        </p:nvSpPr>
        <p:spPr>
          <a:xfrm rot="10800000">
            <a:off x="4469548" y="187552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CC04BDB-5BCF-4913-B605-9E404387F707}"/>
              </a:ext>
            </a:extLst>
          </p:cNvPr>
          <p:cNvCxnSpPr>
            <a:cxnSpLocks/>
            <a:stCxn id="102" idx="6"/>
            <a:endCxn id="104" idx="4"/>
          </p:cNvCxnSpPr>
          <p:nvPr/>
        </p:nvCxnSpPr>
        <p:spPr>
          <a:xfrm flipH="1">
            <a:off x="3942645" y="2017711"/>
            <a:ext cx="526903" cy="37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ircle: Hollow 103">
            <a:extLst>
              <a:ext uri="{FF2B5EF4-FFF2-40B4-BE49-F238E27FC236}">
                <a16:creationId xmlns:a16="http://schemas.microsoft.com/office/drawing/2014/main" id="{8CDD0B31-CEFC-4CF2-98F0-5FA0EF9418C5}"/>
              </a:ext>
            </a:extLst>
          </p:cNvPr>
          <p:cNvSpPr/>
          <p:nvPr/>
        </p:nvSpPr>
        <p:spPr>
          <a:xfrm rot="16184534">
            <a:off x="3656083" y="187993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5" name="Circle: Hollow 104">
            <a:extLst>
              <a:ext uri="{FF2B5EF4-FFF2-40B4-BE49-F238E27FC236}">
                <a16:creationId xmlns:a16="http://schemas.microsoft.com/office/drawing/2014/main" id="{C82A9213-5483-4D50-A3BE-19568A27A662}"/>
              </a:ext>
            </a:extLst>
          </p:cNvPr>
          <p:cNvSpPr/>
          <p:nvPr/>
        </p:nvSpPr>
        <p:spPr>
          <a:xfrm rot="8803211">
            <a:off x="4478657" y="187361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1ADA83A-5444-4382-9C8D-9AC78B567DFA}"/>
              </a:ext>
            </a:extLst>
          </p:cNvPr>
          <p:cNvCxnSpPr>
            <a:cxnSpLocks/>
            <a:stCxn id="105" idx="6"/>
            <a:endCxn id="107" idx="4"/>
          </p:cNvCxnSpPr>
          <p:nvPr/>
        </p:nvCxnSpPr>
        <p:spPr>
          <a:xfrm flipH="1">
            <a:off x="3878568" y="2095026"/>
            <a:ext cx="623767" cy="825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D02966E3-D609-4A81-B144-ADD1FE1067E1}"/>
              </a:ext>
            </a:extLst>
          </p:cNvPr>
          <p:cNvSpPr/>
          <p:nvPr/>
        </p:nvSpPr>
        <p:spPr>
          <a:xfrm rot="13210963">
            <a:off x="3642448" y="288718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8" name="Circle: Hollow 107">
            <a:extLst>
              <a:ext uri="{FF2B5EF4-FFF2-40B4-BE49-F238E27FC236}">
                <a16:creationId xmlns:a16="http://schemas.microsoft.com/office/drawing/2014/main" id="{4852FE42-8555-4E44-AA5D-EE734EFA7918}"/>
              </a:ext>
            </a:extLst>
          </p:cNvPr>
          <p:cNvSpPr/>
          <p:nvPr/>
        </p:nvSpPr>
        <p:spPr>
          <a:xfrm rot="6786429">
            <a:off x="4450072" y="18703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4781849-0D8A-4D64-9E8A-6B6D31391624}"/>
              </a:ext>
            </a:extLst>
          </p:cNvPr>
          <p:cNvCxnSpPr>
            <a:cxnSpLocks/>
            <a:stCxn id="108" idx="6"/>
            <a:endCxn id="110" idx="4"/>
          </p:cNvCxnSpPr>
          <p:nvPr/>
        </p:nvCxnSpPr>
        <p:spPr>
          <a:xfrm flipH="1">
            <a:off x="3824368" y="2145363"/>
            <a:ext cx="713421" cy="17541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ircle: Hollow 109">
            <a:extLst>
              <a:ext uri="{FF2B5EF4-FFF2-40B4-BE49-F238E27FC236}">
                <a16:creationId xmlns:a16="http://schemas.microsoft.com/office/drawing/2014/main" id="{8C6E7C45-BE53-45A3-B33C-E8A7C59A50F2}"/>
              </a:ext>
            </a:extLst>
          </p:cNvPr>
          <p:cNvSpPr/>
          <p:nvPr/>
        </p:nvSpPr>
        <p:spPr>
          <a:xfrm rot="11718553">
            <a:off x="3642448" y="389443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97FB5F-CB81-49EE-B748-B1A475643B48}"/>
              </a:ext>
            </a:extLst>
          </p:cNvPr>
          <p:cNvSpPr/>
          <p:nvPr/>
        </p:nvSpPr>
        <p:spPr>
          <a:xfrm>
            <a:off x="1460524" y="1263314"/>
            <a:ext cx="2268743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</a:rPr>
              <a:t>Katalis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efektif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untuk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transesterifikasi</a:t>
            </a:r>
            <a:endParaRPr lang="en-ID" sz="1400" b="1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Katalis asam homogen"/>
            <a:extLst>
              <a:ext uri="{FF2B5EF4-FFF2-40B4-BE49-F238E27FC236}">
                <a16:creationId xmlns:a16="http://schemas.microsoft.com/office/drawing/2014/main" id="{17C1D98B-B291-444F-A8B0-E8E6C36C5B0C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A1C9CA1-7E2F-4232-97A9-00F2943F994D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4" action="ppaction://hlinksldjump"/>
            <a:extLst>
              <a:ext uri="{FF2B5EF4-FFF2-40B4-BE49-F238E27FC236}">
                <a16:creationId xmlns:a16="http://schemas.microsoft.com/office/drawing/2014/main" id="{3B685075-2EF3-4E5B-96B3-77674C254BAA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4FA36E-DBAB-48A5-881D-7713905F488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071B5113-E050-4A04-AF61-FC7B191B89DE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4" action="ppaction://hlinksldjump"/>
            <a:extLst>
              <a:ext uri="{FF2B5EF4-FFF2-40B4-BE49-F238E27FC236}">
                <a16:creationId xmlns:a16="http://schemas.microsoft.com/office/drawing/2014/main" id="{0132205B-817B-4297-A7A8-E2E719A1F96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589557D-B972-4318-8F3C-4DA3D8B07017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967ABA10-EC19-438C-882E-DD307D80267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8726B0E-EF50-4FAF-9E02-46532C78935F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5" action="ppaction://hlinksldjump" tooltip="Katalis Asam Homogen"/>
            <a:extLst>
              <a:ext uri="{FF2B5EF4-FFF2-40B4-BE49-F238E27FC236}">
                <a16:creationId xmlns:a16="http://schemas.microsoft.com/office/drawing/2014/main" id="{EE1AD265-14E8-48EE-8D71-D1B3BEA10A9B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9B3180C-9C1F-48F8-BA45-AEE5B7442E25}"/>
              </a:ext>
            </a:extLst>
          </p:cNvPr>
          <p:cNvSpPr/>
          <p:nvPr/>
        </p:nvSpPr>
        <p:spPr>
          <a:xfrm>
            <a:off x="1246161" y="1677906"/>
            <a:ext cx="2696483" cy="47729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AC8A775-7CB9-4D58-96C7-303851F4FBE8}"/>
              </a:ext>
            </a:extLst>
          </p:cNvPr>
          <p:cNvSpPr/>
          <p:nvPr/>
        </p:nvSpPr>
        <p:spPr>
          <a:xfrm>
            <a:off x="1460526" y="3978957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HFCl</a:t>
            </a:r>
            <a:r>
              <a:rPr lang="en-US" sz="2400" b="1" baseline="-25000" dirty="0">
                <a:solidFill>
                  <a:schemeClr val="tx1"/>
                </a:solidFill>
              </a:rPr>
              <a:t>4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1B0A819-0B64-464B-B986-A0FF19AAEBDA}"/>
              </a:ext>
            </a:extLst>
          </p:cNvPr>
          <p:cNvSpPr/>
          <p:nvPr/>
        </p:nvSpPr>
        <p:spPr>
          <a:xfrm>
            <a:off x="1460525" y="4780236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2THF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E8EB625-795A-4617-835C-574D2CA470F6}"/>
              </a:ext>
            </a:extLst>
          </p:cNvPr>
          <p:cNvSpPr/>
          <p:nvPr/>
        </p:nvSpPr>
        <p:spPr>
          <a:xfrm>
            <a:off x="1460524" y="5583332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Sc(OTF)</a:t>
            </a:r>
            <a:r>
              <a:rPr lang="en-US" sz="2400" b="1" baseline="-25000" dirty="0">
                <a:solidFill>
                  <a:schemeClr val="tx1"/>
                </a:solidFill>
              </a:rPr>
              <a:t>3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A19E0C9-B30F-4424-B713-52F461C331AA}"/>
              </a:ext>
            </a:extLst>
          </p:cNvPr>
          <p:cNvSpPr/>
          <p:nvPr/>
        </p:nvSpPr>
        <p:spPr>
          <a:xfrm>
            <a:off x="1460524" y="1876932"/>
            <a:ext cx="2268743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Mampu </a:t>
            </a:r>
            <a:r>
              <a:rPr lang="en-US" sz="1400" b="1" dirty="0" err="1">
                <a:solidFill>
                  <a:schemeClr val="tx1"/>
                </a:solidFill>
              </a:rPr>
              <a:t>mengesterifikasi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asam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karboksilat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lebih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baik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dari</a:t>
            </a:r>
            <a:r>
              <a:rPr lang="en-US" sz="1400" b="1" dirty="0">
                <a:solidFill>
                  <a:schemeClr val="tx1"/>
                </a:solidFill>
              </a:rPr>
              <a:t> Bronsted</a:t>
            </a:r>
            <a:endParaRPr lang="en-ID" sz="1400" b="1" dirty="0">
              <a:solidFill>
                <a:schemeClr val="tx1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BF1C02DD-32C8-446C-BBA1-A971F765BA65}"/>
              </a:ext>
            </a:extLst>
          </p:cNvPr>
          <p:cNvSpPr/>
          <p:nvPr/>
        </p:nvSpPr>
        <p:spPr>
          <a:xfrm rot="7055138">
            <a:off x="7205971" y="442739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B089D4E-96A9-4138-99BD-686704AE65BC}"/>
              </a:ext>
            </a:extLst>
          </p:cNvPr>
          <p:cNvSpPr/>
          <p:nvPr/>
        </p:nvSpPr>
        <p:spPr>
          <a:xfrm>
            <a:off x="4441099" y="2851482"/>
            <a:ext cx="2696483" cy="2162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</a:t>
            </a:r>
            <a:r>
              <a:rPr lang="en-US" dirty="0">
                <a:solidFill>
                  <a:schemeClr val="tx1"/>
                </a:solidFill>
              </a:rPr>
              <a:t>-FFA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alkohol,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korosif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material reactor yang anti </a:t>
            </a:r>
            <a:r>
              <a:rPr lang="en-US" dirty="0" err="1">
                <a:solidFill>
                  <a:schemeClr val="tx1"/>
                </a:solidFill>
              </a:rPr>
              <a:t>korosi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hlinkClick r:id="rId16" action="ppaction://hlinksldjump"/>
            <a:extLst>
              <a:ext uri="{FF2B5EF4-FFF2-40B4-BE49-F238E27FC236}">
                <a16:creationId xmlns:a16="http://schemas.microsoft.com/office/drawing/2014/main" id="{3B7FB9BF-BADB-4415-B03E-86F9DBD74C24}"/>
              </a:ext>
            </a:extLst>
          </p:cNvPr>
          <p:cNvSpPr/>
          <p:nvPr/>
        </p:nvSpPr>
        <p:spPr>
          <a:xfrm>
            <a:off x="4654968" y="171700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Bronsted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5" name="Arrow: Down 84">
            <a:extLst>
              <a:ext uri="{FF2B5EF4-FFF2-40B4-BE49-F238E27FC236}">
                <a16:creationId xmlns:a16="http://schemas.microsoft.com/office/drawing/2014/main" id="{7068BD6D-D94E-4A76-84A3-D5A553C5E253}"/>
              </a:ext>
            </a:extLst>
          </p:cNvPr>
          <p:cNvSpPr/>
          <p:nvPr/>
        </p:nvSpPr>
        <p:spPr>
          <a:xfrm rot="10800000">
            <a:off x="5560739" y="237625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Arrow: Down 85">
            <a:extLst>
              <a:ext uri="{FF2B5EF4-FFF2-40B4-BE49-F238E27FC236}">
                <a16:creationId xmlns:a16="http://schemas.microsoft.com/office/drawing/2014/main" id="{EF33605E-A9A1-4EDC-9803-B5AFE1F897C4}"/>
              </a:ext>
            </a:extLst>
          </p:cNvPr>
          <p:cNvSpPr/>
          <p:nvPr/>
        </p:nvSpPr>
        <p:spPr>
          <a:xfrm rot="10800000" flipV="1">
            <a:off x="5562889" y="506127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hlinkClick r:id="rId17" action="ppaction://hlinksldjump"/>
            <a:extLst>
              <a:ext uri="{FF2B5EF4-FFF2-40B4-BE49-F238E27FC236}">
                <a16:creationId xmlns:a16="http://schemas.microsoft.com/office/drawing/2014/main" id="{357E880D-E473-4DC3-88D6-A02DA6105D2B}"/>
              </a:ext>
            </a:extLst>
          </p:cNvPr>
          <p:cNvSpPr/>
          <p:nvPr/>
        </p:nvSpPr>
        <p:spPr>
          <a:xfrm>
            <a:off x="4654968" y="5574521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cair</a:t>
            </a:r>
            <a:r>
              <a:rPr lang="en-US" b="1" dirty="0">
                <a:solidFill>
                  <a:schemeClr val="tx1"/>
                </a:solidFill>
              </a:rPr>
              <a:t> Lewis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3" name="Circle: Hollow 62">
            <a:extLst>
              <a:ext uri="{FF2B5EF4-FFF2-40B4-BE49-F238E27FC236}">
                <a16:creationId xmlns:a16="http://schemas.microsoft.com/office/drawing/2014/main" id="{2B2B3C59-BC27-454F-A5F1-43B8B24F2BC5}"/>
              </a:ext>
            </a:extLst>
          </p:cNvPr>
          <p:cNvSpPr/>
          <p:nvPr/>
        </p:nvSpPr>
        <p:spPr>
          <a:xfrm rot="13823951">
            <a:off x="4469548" y="573766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B5F72BA-2322-4D0C-9BE7-B2A154AA6A08}"/>
              </a:ext>
            </a:extLst>
          </p:cNvPr>
          <p:cNvCxnSpPr>
            <a:cxnSpLocks/>
            <a:stCxn id="63" idx="6"/>
            <a:endCxn id="65" idx="4"/>
          </p:cNvCxnSpPr>
          <p:nvPr/>
        </p:nvCxnSpPr>
        <p:spPr>
          <a:xfrm flipH="1" flipV="1">
            <a:off x="3850504" y="4411996"/>
            <a:ext cx="671391" cy="13566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C3C2C8C6-8B32-4249-BA25-93316562FAB8}"/>
              </a:ext>
            </a:extLst>
          </p:cNvPr>
          <p:cNvSpPr/>
          <p:nvPr/>
        </p:nvSpPr>
        <p:spPr>
          <a:xfrm rot="20046870">
            <a:off x="3644051" y="414189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9688650E-B547-4849-9B4D-0716C831E173}"/>
              </a:ext>
            </a:extLst>
          </p:cNvPr>
          <p:cNvSpPr/>
          <p:nvPr/>
        </p:nvSpPr>
        <p:spPr>
          <a:xfrm rot="12519871">
            <a:off x="4466625" y="57478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4070E2E-48F5-48FB-AD26-62A00CFAB46B}"/>
              </a:ext>
            </a:extLst>
          </p:cNvPr>
          <p:cNvCxnSpPr>
            <a:cxnSpLocks/>
            <a:stCxn id="70" idx="6"/>
            <a:endCxn id="72" idx="4"/>
          </p:cNvCxnSpPr>
          <p:nvPr/>
        </p:nvCxnSpPr>
        <p:spPr>
          <a:xfrm flipH="1" flipV="1">
            <a:off x="3894230" y="5179955"/>
            <a:ext cx="590090" cy="640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CC06E3EC-15F5-45D9-A50C-D525B23F6350}"/>
              </a:ext>
            </a:extLst>
          </p:cNvPr>
          <p:cNvSpPr/>
          <p:nvPr/>
        </p:nvSpPr>
        <p:spPr>
          <a:xfrm rot="18656479">
            <a:off x="3642448" y="494459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6AF334F7-C4CA-490E-B22F-02621DBA3A39}"/>
              </a:ext>
            </a:extLst>
          </p:cNvPr>
          <p:cNvSpPr/>
          <p:nvPr/>
        </p:nvSpPr>
        <p:spPr>
          <a:xfrm rot="10611706">
            <a:off x="4451120" y="574319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A49A727-4900-48B3-9C0C-71114297D8AB}"/>
              </a:ext>
            </a:extLst>
          </p:cNvPr>
          <p:cNvCxnSpPr>
            <a:cxnSpLocks/>
            <a:stCxn id="75" idx="6"/>
            <a:endCxn id="77" idx="4"/>
          </p:cNvCxnSpPr>
          <p:nvPr/>
        </p:nvCxnSpPr>
        <p:spPr>
          <a:xfrm flipH="1" flipV="1">
            <a:off x="3928922" y="5882512"/>
            <a:ext cx="522414" cy="10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2A30FB12-E363-414A-AF90-6956D93C73BE}"/>
              </a:ext>
            </a:extLst>
          </p:cNvPr>
          <p:cNvSpPr/>
          <p:nvPr/>
        </p:nvSpPr>
        <p:spPr>
          <a:xfrm rot="16322156">
            <a:off x="3642448" y="573527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1279436E-B9EA-4AEA-89EA-B0E21D512502}"/>
              </a:ext>
            </a:extLst>
          </p:cNvPr>
          <p:cNvSpPr/>
          <p:nvPr/>
        </p:nvSpPr>
        <p:spPr>
          <a:xfrm>
            <a:off x="1456515" y="2398806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BF</a:t>
            </a:r>
            <a:r>
              <a:rPr lang="en-US" sz="2400" b="1" baseline="-25000" dirty="0">
                <a:solidFill>
                  <a:schemeClr val="tx1"/>
                </a:solidFill>
              </a:rPr>
              <a:t>3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8E822E6-2100-4551-90EF-9FBBD249F2B6}"/>
              </a:ext>
            </a:extLst>
          </p:cNvPr>
          <p:cNvSpPr/>
          <p:nvPr/>
        </p:nvSpPr>
        <p:spPr>
          <a:xfrm>
            <a:off x="1456514" y="3200085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TiCl</a:t>
            </a:r>
            <a:r>
              <a:rPr lang="en-US" sz="2400" b="1" baseline="-25000" dirty="0">
                <a:solidFill>
                  <a:schemeClr val="tx1"/>
                </a:solidFill>
              </a:rPr>
              <a:t>4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FFD3AE2-0D5B-44C6-944B-C5D507ACE9EB}"/>
              </a:ext>
            </a:extLst>
          </p:cNvPr>
          <p:cNvCxnSpPr>
            <a:cxnSpLocks/>
            <a:stCxn id="75" idx="4"/>
            <a:endCxn id="98" idx="4"/>
          </p:cNvCxnSpPr>
          <p:nvPr/>
        </p:nvCxnSpPr>
        <p:spPr>
          <a:xfrm flipH="1" flipV="1">
            <a:off x="3835450" y="3637566"/>
            <a:ext cx="752265" cy="21058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57040C71-E80B-48E7-91D0-7393C23F3303}"/>
              </a:ext>
            </a:extLst>
          </p:cNvPr>
          <p:cNvSpPr/>
          <p:nvPr/>
        </p:nvSpPr>
        <p:spPr>
          <a:xfrm rot="20046870">
            <a:off x="3628997" y="336746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1D72926-AEE2-4A78-B529-28AC85490F46}"/>
              </a:ext>
            </a:extLst>
          </p:cNvPr>
          <p:cNvCxnSpPr>
            <a:cxnSpLocks/>
            <a:endCxn id="100" idx="4"/>
          </p:cNvCxnSpPr>
          <p:nvPr/>
        </p:nvCxnSpPr>
        <p:spPr>
          <a:xfrm flipH="1" flipV="1">
            <a:off x="3810728" y="2831396"/>
            <a:ext cx="844240" cy="28828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EF9B3E53-8B65-40D5-81C1-AD44B3D71E69}"/>
              </a:ext>
            </a:extLst>
          </p:cNvPr>
          <p:cNvSpPr/>
          <p:nvPr/>
        </p:nvSpPr>
        <p:spPr>
          <a:xfrm rot="20046870">
            <a:off x="3604275" y="256129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2" name="Arrow: Down 101">
            <a:hlinkClick r:id="rId18" action="ppaction://hlinksldjump"/>
            <a:extLst>
              <a:ext uri="{FF2B5EF4-FFF2-40B4-BE49-F238E27FC236}">
                <a16:creationId xmlns:a16="http://schemas.microsoft.com/office/drawing/2014/main" id="{CE57B480-C519-4DBE-B0FB-641B88E4B0C7}"/>
              </a:ext>
            </a:extLst>
          </p:cNvPr>
          <p:cNvSpPr/>
          <p:nvPr/>
        </p:nvSpPr>
        <p:spPr>
          <a:xfrm rot="5400000" flipV="1">
            <a:off x="6594667" y="5708153"/>
            <a:ext cx="317311" cy="34078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15" action="ppaction://hlinksldjump" tooltip="Katalis asam homogen"/>
            <a:extLst>
              <a:ext uri="{FF2B5EF4-FFF2-40B4-BE49-F238E27FC236}">
                <a16:creationId xmlns:a16="http://schemas.microsoft.com/office/drawing/2014/main" id="{33DAF8F1-05C7-4534-8659-D8683A72BE04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8D66B4E-D633-4572-AD9F-828C3AB684FA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hlinkClick r:id="rId14" action="ppaction://hlinksldjump"/>
            <a:extLst>
              <a:ext uri="{FF2B5EF4-FFF2-40B4-BE49-F238E27FC236}">
                <a16:creationId xmlns:a16="http://schemas.microsoft.com/office/drawing/2014/main" id="{ECC6D3AD-1360-4B7A-80E2-78E3833B9433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98693-C34B-4895-8B2F-C9913A971D9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6FEE600E-F03D-4292-A327-C5C0F4DF576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5" action="ppaction://hlinksldjump"/>
            <a:extLst>
              <a:ext uri="{FF2B5EF4-FFF2-40B4-BE49-F238E27FC236}">
                <a16:creationId xmlns:a16="http://schemas.microsoft.com/office/drawing/2014/main" id="{98D96769-A087-4E33-8844-B42BE8B71B2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6" action="ppaction://hlinksldjump"/>
            <a:extLst>
              <a:ext uri="{FF2B5EF4-FFF2-40B4-BE49-F238E27FC236}">
                <a16:creationId xmlns:a16="http://schemas.microsoft.com/office/drawing/2014/main" id="{4EEF1226-4517-4261-957D-F24263CD15A3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558D33-E8CF-4C38-9C63-E0563130C33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Perbandingan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Sifat</a:t>
            </a:r>
            <a:r>
              <a:rPr lang="en-US" sz="2800" b="1" dirty="0">
                <a:solidFill>
                  <a:srgbClr val="0000CC"/>
                </a:solidFill>
              </a:rPr>
              <a:t> Biodiesel dan </a:t>
            </a:r>
            <a:r>
              <a:rPr lang="en-US" sz="2800" b="1" dirty="0" err="1">
                <a:solidFill>
                  <a:srgbClr val="0000CC"/>
                </a:solidFill>
              </a:rPr>
              <a:t>Petrodiesel</a:t>
            </a:r>
            <a:endParaRPr lang="en-ID" sz="2800" b="1" dirty="0">
              <a:solidFill>
                <a:srgbClr val="0000CC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90BC1B-BD72-4997-99E9-A6594AD1C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F21E0E12-67BA-40C6-93E7-A9CF131F9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31417"/>
              </p:ext>
            </p:extLst>
          </p:nvPr>
        </p:nvGraphicFramePr>
        <p:xfrm>
          <a:off x="1239253" y="1809939"/>
          <a:ext cx="9673386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042">
                  <a:extLst>
                    <a:ext uri="{9D8B030D-6E8A-4147-A177-3AD203B41FA5}">
                      <a16:colId xmlns:a16="http://schemas.microsoft.com/office/drawing/2014/main" val="2525582551"/>
                    </a:ext>
                  </a:extLst>
                </a:gridCol>
                <a:gridCol w="3489158">
                  <a:extLst>
                    <a:ext uri="{9D8B030D-6E8A-4147-A177-3AD203B41FA5}">
                      <a16:colId xmlns:a16="http://schemas.microsoft.com/office/drawing/2014/main" val="2857426209"/>
                    </a:ext>
                  </a:extLst>
                </a:gridCol>
                <a:gridCol w="3501186">
                  <a:extLst>
                    <a:ext uri="{9D8B030D-6E8A-4147-A177-3AD203B41FA5}">
                      <a16:colId xmlns:a16="http://schemas.microsoft.com/office/drawing/2014/main" val="4015181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Aspek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Biodiesel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Petrodiesel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214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Sifat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pembakaran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Lebih </a:t>
                      </a:r>
                      <a:r>
                        <a:rPr lang="en-US" dirty="0" err="1"/>
                        <a:t>bersih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Menimbulkan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polusi</a:t>
                      </a:r>
                      <a:r>
                        <a:rPr lang="en-US" dirty="0"/>
                        <a:t> dan </a:t>
                      </a:r>
                      <a:r>
                        <a:rPr lang="en-US" dirty="0" err="1"/>
                        <a:t>masalah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kesehatan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394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Emisi</a:t>
                      </a:r>
                      <a:r>
                        <a:rPr lang="en-US" dirty="0"/>
                        <a:t> CO</a:t>
                      </a:r>
                      <a:r>
                        <a:rPr lang="en-US" sz="1000" dirty="0"/>
                        <a:t>2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78% lebih </a:t>
                      </a:r>
                      <a:r>
                        <a:rPr lang="en-US" dirty="0" err="1"/>
                        <a:t>rendah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dibanding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petrodiesel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Emisi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sangat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besar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pemanasan</a:t>
                      </a:r>
                      <a:r>
                        <a:rPr lang="en-US" dirty="0"/>
                        <a:t> global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462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Sifat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pelumasan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Memiliki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sifat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lumas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dapat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membersihkan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bagian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dalam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mesin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Memiliki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sifat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lumas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23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Angka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setana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Angka </a:t>
                      </a:r>
                      <a:r>
                        <a:rPr lang="en-US" dirty="0" err="1"/>
                        <a:t>setana</a:t>
                      </a:r>
                      <a:r>
                        <a:rPr lang="en-US" dirty="0"/>
                        <a:t> lebih </a:t>
                      </a:r>
                      <a:r>
                        <a:rPr lang="en-US" dirty="0" err="1"/>
                        <a:t>tinggi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Lebih </a:t>
                      </a:r>
                      <a:r>
                        <a:rPr lang="en-US" dirty="0" err="1"/>
                        <a:t>rendah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dibanding</a:t>
                      </a:r>
                      <a:r>
                        <a:rPr lang="en-US" dirty="0"/>
                        <a:t> biodiesel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69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Emisi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padat</a:t>
                      </a:r>
                      <a:r>
                        <a:rPr lang="en-US" dirty="0"/>
                        <a:t> dan gas </a:t>
                      </a:r>
                      <a:r>
                        <a:rPr lang="en-US" dirty="0" err="1"/>
                        <a:t>buang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Menghasilkan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jelaga</a:t>
                      </a:r>
                      <a:r>
                        <a:rPr lang="en-US" dirty="0"/>
                        <a:t>, CO, HC </a:t>
                      </a:r>
                      <a:r>
                        <a:rPr lang="en-US" dirty="0" err="1"/>
                        <a:t>tak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terbakar</a:t>
                      </a:r>
                      <a:r>
                        <a:rPr lang="en-US" dirty="0"/>
                        <a:t>, dan SO</a:t>
                      </a:r>
                      <a:r>
                        <a:rPr lang="en-US" sz="1200" dirty="0"/>
                        <a:t>2</a:t>
                      </a:r>
                      <a:r>
                        <a:rPr lang="en-US" sz="1800" dirty="0"/>
                        <a:t> lebih </a:t>
                      </a:r>
                      <a:r>
                        <a:rPr lang="en-US" sz="1800" dirty="0" err="1"/>
                        <a:t>sedikit</a:t>
                      </a:r>
                      <a:r>
                        <a:rPr lang="en-US" sz="1800" dirty="0"/>
                        <a:t> </a:t>
                      </a:r>
                      <a:endParaRPr lang="en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Menghasilkan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kandungan</a:t>
                      </a:r>
                      <a:r>
                        <a:rPr lang="en-US" dirty="0"/>
                        <a:t> sulfur yang </a:t>
                      </a:r>
                      <a:r>
                        <a:rPr lang="en-US" dirty="0" err="1"/>
                        <a:t>tinggi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dalam</a:t>
                      </a:r>
                      <a:r>
                        <a:rPr lang="en-US" dirty="0"/>
                        <a:t> gas </a:t>
                      </a:r>
                      <a:r>
                        <a:rPr lang="en-US" dirty="0" err="1"/>
                        <a:t>buang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535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Efek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terhadap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lingkungan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beracun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dapat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terurai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mengurangi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pencemaran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lingkungan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Sifat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biodegradasinya</a:t>
                      </a:r>
                      <a:r>
                        <a:rPr lang="en-US" dirty="0"/>
                        <a:t> lebih </a:t>
                      </a:r>
                      <a:r>
                        <a:rPr lang="en-US" dirty="0" err="1"/>
                        <a:t>rendah</a:t>
                      </a:r>
                      <a:r>
                        <a:rPr lang="en-US" dirty="0"/>
                        <a:t> disbanding biodiesel, </a:t>
                      </a:r>
                      <a:r>
                        <a:rPr lang="en-US" dirty="0" err="1"/>
                        <a:t>memicu</a:t>
                      </a:r>
                      <a:r>
                        <a:rPr lang="en-US" dirty="0"/>
                        <a:t> gas </a:t>
                      </a:r>
                      <a:r>
                        <a:rPr lang="en-US" dirty="0" err="1"/>
                        <a:t>efek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rumah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kaca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18355"/>
                  </a:ext>
                </a:extLst>
              </a:tr>
            </a:tbl>
          </a:graphicData>
        </a:graphic>
      </p:graphicFrame>
      <p:sp>
        <p:nvSpPr>
          <p:cNvPr id="52" name="Rectangle 51">
            <a:hlinkClick r:id="rId8" action="ppaction://hlinksldjump"/>
            <a:extLst>
              <a:ext uri="{FF2B5EF4-FFF2-40B4-BE49-F238E27FC236}">
                <a16:creationId xmlns:a16="http://schemas.microsoft.com/office/drawing/2014/main" id="{CCAB0308-6885-441A-8E4A-A4BBEC5B1FCE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5B580F1A-9BE4-417B-A831-24A753F9FEDF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9" action="ppaction://hlinksldjump"/>
            <a:extLst>
              <a:ext uri="{FF2B5EF4-FFF2-40B4-BE49-F238E27FC236}">
                <a16:creationId xmlns:a16="http://schemas.microsoft.com/office/drawing/2014/main" id="{E52E9F8B-C3B4-4F68-89F3-BA124DDCA80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Sifat</a:t>
            </a:r>
            <a:r>
              <a:rPr lang="en-US" sz="1000" dirty="0">
                <a:solidFill>
                  <a:schemeClr val="tx1"/>
                </a:solidFill>
              </a:rPr>
              <a:t>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0" action="ppaction://hlinksldjump"/>
            <a:extLst>
              <a:ext uri="{FF2B5EF4-FFF2-40B4-BE49-F238E27FC236}">
                <a16:creationId xmlns:a16="http://schemas.microsoft.com/office/drawing/2014/main" id="{8C5AA2DC-514F-4680-8F4F-171B1BD00C0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dgn</a:t>
            </a:r>
            <a:r>
              <a:rPr lang="en-US" sz="1000" dirty="0">
                <a:solidFill>
                  <a:schemeClr val="tx1"/>
                </a:solidFill>
              </a:rPr>
              <a:t> Solar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C339CE2A-F2EC-4745-BC49-EC39B63B65E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77870E2A-9507-4CC1-93A3-F8672DA6061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E9B0393-517F-4E74-AD37-210E81DD9D8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5E8C7E46-C6E5-4EAA-8806-E5298C41DB3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44CEAA22-3EE7-49C9-8924-F378467FFB6E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8" name="Rectangle 5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0299713-8B8A-46B8-87DC-FD5EF019A6E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3719DE-ADA0-42EE-BF7D-0CFAA700147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Homogen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071B5113-E050-4A04-AF61-FC7B191B89DE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Basa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4" action="ppaction://hlinksldjump"/>
            <a:extLst>
              <a:ext uri="{FF2B5EF4-FFF2-40B4-BE49-F238E27FC236}">
                <a16:creationId xmlns:a16="http://schemas.microsoft.com/office/drawing/2014/main" id="{0132205B-817B-4297-A7A8-E2E719A1F96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589557D-B972-4318-8F3C-4DA3D8B07017}"/>
              </a:ext>
            </a:extLst>
          </p:cNvPr>
          <p:cNvSpPr/>
          <p:nvPr/>
        </p:nvSpPr>
        <p:spPr>
          <a:xfrm>
            <a:off x="7703922" y="2039761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hlinkClick r:id="rId13" action="ppaction://hlinksldjump" tooltip="Katalis Basa Homogen"/>
            <a:extLst>
              <a:ext uri="{FF2B5EF4-FFF2-40B4-BE49-F238E27FC236}">
                <a16:creationId xmlns:a16="http://schemas.microsoft.com/office/drawing/2014/main" id="{967ABA10-EC19-438C-882E-DD307D802678}"/>
              </a:ext>
            </a:extLst>
          </p:cNvPr>
          <p:cNvSpPr/>
          <p:nvPr/>
        </p:nvSpPr>
        <p:spPr>
          <a:xfrm>
            <a:off x="7810050" y="2111578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Basa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8726B0E-EF50-4FAF-9E02-46532C78935F}"/>
              </a:ext>
            </a:extLst>
          </p:cNvPr>
          <p:cNvSpPr/>
          <p:nvPr/>
        </p:nvSpPr>
        <p:spPr>
          <a:xfrm>
            <a:off x="7703922" y="4384227"/>
            <a:ext cx="2229438" cy="110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hlinkClick r:id="rId15" action="ppaction://hlinksldjump" tooltip="Katalis Asam Homogen"/>
            <a:extLst>
              <a:ext uri="{FF2B5EF4-FFF2-40B4-BE49-F238E27FC236}">
                <a16:creationId xmlns:a16="http://schemas.microsoft.com/office/drawing/2014/main" id="{EE1AD265-14E8-48EE-8D71-D1B3BEA10A9B}"/>
              </a:ext>
            </a:extLst>
          </p:cNvPr>
          <p:cNvSpPr/>
          <p:nvPr/>
        </p:nvSpPr>
        <p:spPr>
          <a:xfrm>
            <a:off x="7810050" y="4456044"/>
            <a:ext cx="2028006" cy="957420"/>
          </a:xfrm>
          <a:prstGeom prst="ellipse">
            <a:avLst/>
          </a:prstGeom>
          <a:solidFill>
            <a:srgbClr val="E8B2C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Katalis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Asam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Homogen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9B3180C-9C1F-48F8-BA45-AEE5B7442E25}"/>
              </a:ext>
            </a:extLst>
          </p:cNvPr>
          <p:cNvSpPr/>
          <p:nvPr/>
        </p:nvSpPr>
        <p:spPr>
          <a:xfrm>
            <a:off x="1246161" y="1677906"/>
            <a:ext cx="2696483" cy="47729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AC8A775-7CB9-4D58-96C7-303851F4FBE8}"/>
              </a:ext>
            </a:extLst>
          </p:cNvPr>
          <p:cNvSpPr/>
          <p:nvPr/>
        </p:nvSpPr>
        <p:spPr>
          <a:xfrm>
            <a:off x="1460526" y="3978957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HFCl</a:t>
            </a:r>
            <a:r>
              <a:rPr lang="en-US" sz="2400" b="1" baseline="-25000" dirty="0">
                <a:solidFill>
                  <a:schemeClr val="tx1"/>
                </a:solidFill>
              </a:rPr>
              <a:t>4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1B0A819-0B64-464B-B986-A0FF19AAEBDA}"/>
              </a:ext>
            </a:extLst>
          </p:cNvPr>
          <p:cNvSpPr/>
          <p:nvPr/>
        </p:nvSpPr>
        <p:spPr>
          <a:xfrm>
            <a:off x="1460525" y="4780236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2THF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E8EB625-795A-4617-835C-574D2CA470F6}"/>
              </a:ext>
            </a:extLst>
          </p:cNvPr>
          <p:cNvSpPr/>
          <p:nvPr/>
        </p:nvSpPr>
        <p:spPr>
          <a:xfrm>
            <a:off x="1460524" y="5583332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Sc(OTF)</a:t>
            </a:r>
            <a:r>
              <a:rPr lang="en-US" sz="2400" b="1" baseline="-25000" dirty="0">
                <a:solidFill>
                  <a:schemeClr val="tx1"/>
                </a:solidFill>
              </a:rPr>
              <a:t>3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A19E0C9-B30F-4424-B713-52F461C331AA}"/>
              </a:ext>
            </a:extLst>
          </p:cNvPr>
          <p:cNvSpPr/>
          <p:nvPr/>
        </p:nvSpPr>
        <p:spPr>
          <a:xfrm>
            <a:off x="1460524" y="1876932"/>
            <a:ext cx="2268743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Mampu </a:t>
            </a:r>
            <a:r>
              <a:rPr lang="en-US" sz="1400" b="1" dirty="0" err="1">
                <a:solidFill>
                  <a:schemeClr val="tx1"/>
                </a:solidFill>
              </a:rPr>
              <a:t>mengesterifikasi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asam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karboksilat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lebih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baik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dari</a:t>
            </a:r>
            <a:r>
              <a:rPr lang="en-US" sz="1400" b="1" dirty="0">
                <a:solidFill>
                  <a:schemeClr val="tx1"/>
                </a:solidFill>
              </a:rPr>
              <a:t> Bronsted</a:t>
            </a:r>
            <a:endParaRPr lang="en-ID" sz="1400" b="1" dirty="0">
              <a:solidFill>
                <a:schemeClr val="tx1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BF1C02DD-32C8-446C-BBA1-A971F765BA65}"/>
              </a:ext>
            </a:extLst>
          </p:cNvPr>
          <p:cNvSpPr/>
          <p:nvPr/>
        </p:nvSpPr>
        <p:spPr>
          <a:xfrm rot="7055138">
            <a:off x="7205971" y="442739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B089D4E-96A9-4138-99BD-686704AE65BC}"/>
              </a:ext>
            </a:extLst>
          </p:cNvPr>
          <p:cNvSpPr/>
          <p:nvPr/>
        </p:nvSpPr>
        <p:spPr>
          <a:xfrm>
            <a:off x="4441099" y="2851482"/>
            <a:ext cx="2696483" cy="21620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</a:t>
            </a:r>
            <a:r>
              <a:rPr lang="en-US" dirty="0">
                <a:solidFill>
                  <a:schemeClr val="tx1"/>
                </a:solidFill>
              </a:rPr>
              <a:t>-FFA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alkohol,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korosif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material reactor yang anti </a:t>
            </a:r>
            <a:r>
              <a:rPr lang="en-US" dirty="0" err="1">
                <a:solidFill>
                  <a:schemeClr val="tx1"/>
                </a:solidFill>
              </a:rPr>
              <a:t>korosi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hlinkClick r:id="rId16" action="ppaction://hlinksldjump"/>
            <a:extLst>
              <a:ext uri="{FF2B5EF4-FFF2-40B4-BE49-F238E27FC236}">
                <a16:creationId xmlns:a16="http://schemas.microsoft.com/office/drawing/2014/main" id="{3B7FB9BF-BADB-4415-B03E-86F9DBD74C24}"/>
              </a:ext>
            </a:extLst>
          </p:cNvPr>
          <p:cNvSpPr/>
          <p:nvPr/>
        </p:nvSpPr>
        <p:spPr>
          <a:xfrm>
            <a:off x="4654968" y="171700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Bronsted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5" name="Arrow: Down 84">
            <a:extLst>
              <a:ext uri="{FF2B5EF4-FFF2-40B4-BE49-F238E27FC236}">
                <a16:creationId xmlns:a16="http://schemas.microsoft.com/office/drawing/2014/main" id="{7068BD6D-D94E-4A76-84A3-D5A553C5E253}"/>
              </a:ext>
            </a:extLst>
          </p:cNvPr>
          <p:cNvSpPr/>
          <p:nvPr/>
        </p:nvSpPr>
        <p:spPr>
          <a:xfrm rot="10800000">
            <a:off x="5560739" y="237625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Arrow: Down 85">
            <a:extLst>
              <a:ext uri="{FF2B5EF4-FFF2-40B4-BE49-F238E27FC236}">
                <a16:creationId xmlns:a16="http://schemas.microsoft.com/office/drawing/2014/main" id="{EF33605E-A9A1-4EDC-9803-B5AFE1F897C4}"/>
              </a:ext>
            </a:extLst>
          </p:cNvPr>
          <p:cNvSpPr/>
          <p:nvPr/>
        </p:nvSpPr>
        <p:spPr>
          <a:xfrm rot="10800000" flipV="1">
            <a:off x="5562889" y="506127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hlinkClick r:id="rId17" action="ppaction://hlinksldjump"/>
            <a:extLst>
              <a:ext uri="{FF2B5EF4-FFF2-40B4-BE49-F238E27FC236}">
                <a16:creationId xmlns:a16="http://schemas.microsoft.com/office/drawing/2014/main" id="{357E880D-E473-4DC3-88D6-A02DA6105D2B}"/>
              </a:ext>
            </a:extLst>
          </p:cNvPr>
          <p:cNvSpPr/>
          <p:nvPr/>
        </p:nvSpPr>
        <p:spPr>
          <a:xfrm>
            <a:off x="4654968" y="5574521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cair</a:t>
            </a:r>
            <a:r>
              <a:rPr lang="en-US" b="1" dirty="0">
                <a:solidFill>
                  <a:schemeClr val="tx1"/>
                </a:solidFill>
              </a:rPr>
              <a:t> Lewis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3" name="Circle: Hollow 62">
            <a:extLst>
              <a:ext uri="{FF2B5EF4-FFF2-40B4-BE49-F238E27FC236}">
                <a16:creationId xmlns:a16="http://schemas.microsoft.com/office/drawing/2014/main" id="{2B2B3C59-BC27-454F-A5F1-43B8B24F2BC5}"/>
              </a:ext>
            </a:extLst>
          </p:cNvPr>
          <p:cNvSpPr/>
          <p:nvPr/>
        </p:nvSpPr>
        <p:spPr>
          <a:xfrm rot="13823951">
            <a:off x="4469548" y="573766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B5F72BA-2322-4D0C-9BE7-B2A154AA6A08}"/>
              </a:ext>
            </a:extLst>
          </p:cNvPr>
          <p:cNvCxnSpPr>
            <a:cxnSpLocks/>
            <a:stCxn id="63" idx="6"/>
            <a:endCxn id="65" idx="4"/>
          </p:cNvCxnSpPr>
          <p:nvPr/>
        </p:nvCxnSpPr>
        <p:spPr>
          <a:xfrm flipH="1" flipV="1">
            <a:off x="3850504" y="4411996"/>
            <a:ext cx="671391" cy="13566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C3C2C8C6-8B32-4249-BA25-93316562FAB8}"/>
              </a:ext>
            </a:extLst>
          </p:cNvPr>
          <p:cNvSpPr/>
          <p:nvPr/>
        </p:nvSpPr>
        <p:spPr>
          <a:xfrm rot="20046870">
            <a:off x="3644051" y="414189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9688650E-B547-4849-9B4D-0716C831E173}"/>
              </a:ext>
            </a:extLst>
          </p:cNvPr>
          <p:cNvSpPr/>
          <p:nvPr/>
        </p:nvSpPr>
        <p:spPr>
          <a:xfrm rot="12519871">
            <a:off x="4466625" y="57478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4070E2E-48F5-48FB-AD26-62A00CFAB46B}"/>
              </a:ext>
            </a:extLst>
          </p:cNvPr>
          <p:cNvCxnSpPr>
            <a:cxnSpLocks/>
            <a:stCxn id="70" idx="6"/>
            <a:endCxn id="72" idx="4"/>
          </p:cNvCxnSpPr>
          <p:nvPr/>
        </p:nvCxnSpPr>
        <p:spPr>
          <a:xfrm flipH="1" flipV="1">
            <a:off x="3894230" y="5179955"/>
            <a:ext cx="590090" cy="640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CC06E3EC-15F5-45D9-A50C-D525B23F6350}"/>
              </a:ext>
            </a:extLst>
          </p:cNvPr>
          <p:cNvSpPr/>
          <p:nvPr/>
        </p:nvSpPr>
        <p:spPr>
          <a:xfrm rot="18656479">
            <a:off x="3642448" y="494459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6AF334F7-C4CA-490E-B22F-02621DBA3A39}"/>
              </a:ext>
            </a:extLst>
          </p:cNvPr>
          <p:cNvSpPr/>
          <p:nvPr/>
        </p:nvSpPr>
        <p:spPr>
          <a:xfrm rot="10611706">
            <a:off x="4451120" y="574319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A49A727-4900-48B3-9C0C-71114297D8AB}"/>
              </a:ext>
            </a:extLst>
          </p:cNvPr>
          <p:cNvCxnSpPr>
            <a:cxnSpLocks/>
            <a:stCxn id="75" idx="6"/>
            <a:endCxn id="77" idx="4"/>
          </p:cNvCxnSpPr>
          <p:nvPr/>
        </p:nvCxnSpPr>
        <p:spPr>
          <a:xfrm flipH="1" flipV="1">
            <a:off x="3928922" y="5882512"/>
            <a:ext cx="522414" cy="10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2A30FB12-E363-414A-AF90-6956D93C73BE}"/>
              </a:ext>
            </a:extLst>
          </p:cNvPr>
          <p:cNvSpPr/>
          <p:nvPr/>
        </p:nvSpPr>
        <p:spPr>
          <a:xfrm rot="16322156">
            <a:off x="3642448" y="573527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1279436E-B9EA-4AEA-89EA-B0E21D512502}"/>
              </a:ext>
            </a:extLst>
          </p:cNvPr>
          <p:cNvSpPr/>
          <p:nvPr/>
        </p:nvSpPr>
        <p:spPr>
          <a:xfrm>
            <a:off x="1456515" y="2398806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BF</a:t>
            </a:r>
            <a:r>
              <a:rPr lang="en-US" sz="2400" b="1" baseline="-25000" dirty="0">
                <a:solidFill>
                  <a:schemeClr val="tx1"/>
                </a:solidFill>
              </a:rPr>
              <a:t>3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8E822E6-2100-4551-90EF-9FBBD249F2B6}"/>
              </a:ext>
            </a:extLst>
          </p:cNvPr>
          <p:cNvSpPr/>
          <p:nvPr/>
        </p:nvSpPr>
        <p:spPr>
          <a:xfrm>
            <a:off x="1456514" y="3200085"/>
            <a:ext cx="2268743" cy="573533"/>
          </a:xfrm>
          <a:prstGeom prst="roundRect">
            <a:avLst/>
          </a:prstGeom>
          <a:solidFill>
            <a:srgbClr val="10F8B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TiCl</a:t>
            </a:r>
            <a:r>
              <a:rPr lang="en-US" sz="2400" b="1" baseline="-25000" dirty="0">
                <a:solidFill>
                  <a:schemeClr val="tx1"/>
                </a:solidFill>
              </a:rPr>
              <a:t>4</a:t>
            </a:r>
            <a:endParaRPr lang="en-ID" sz="2400" b="1" baseline="-25000" dirty="0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FFD3AE2-0D5B-44C6-944B-C5D507ACE9EB}"/>
              </a:ext>
            </a:extLst>
          </p:cNvPr>
          <p:cNvCxnSpPr>
            <a:cxnSpLocks/>
            <a:stCxn id="75" idx="4"/>
            <a:endCxn id="98" idx="4"/>
          </p:cNvCxnSpPr>
          <p:nvPr/>
        </p:nvCxnSpPr>
        <p:spPr>
          <a:xfrm flipH="1" flipV="1">
            <a:off x="3835450" y="3637566"/>
            <a:ext cx="752265" cy="21058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57040C71-E80B-48E7-91D0-7393C23F3303}"/>
              </a:ext>
            </a:extLst>
          </p:cNvPr>
          <p:cNvSpPr/>
          <p:nvPr/>
        </p:nvSpPr>
        <p:spPr>
          <a:xfrm rot="20046870">
            <a:off x="3628997" y="336746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1D72926-AEE2-4A78-B529-28AC85490F46}"/>
              </a:ext>
            </a:extLst>
          </p:cNvPr>
          <p:cNvCxnSpPr>
            <a:cxnSpLocks/>
            <a:endCxn id="100" idx="4"/>
          </p:cNvCxnSpPr>
          <p:nvPr/>
        </p:nvCxnSpPr>
        <p:spPr>
          <a:xfrm flipH="1" flipV="1">
            <a:off x="3810728" y="2831396"/>
            <a:ext cx="844240" cy="28828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EF9B3E53-8B65-40D5-81C1-AD44B3D71E69}"/>
              </a:ext>
            </a:extLst>
          </p:cNvPr>
          <p:cNvSpPr/>
          <p:nvPr/>
        </p:nvSpPr>
        <p:spPr>
          <a:xfrm rot="20046870">
            <a:off x="3604275" y="256129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24747BD-60C3-48F0-85F4-0C0DDA8FCA78}"/>
              </a:ext>
            </a:extLst>
          </p:cNvPr>
          <p:cNvSpPr/>
          <p:nvPr/>
        </p:nvSpPr>
        <p:spPr>
          <a:xfrm>
            <a:off x="7202185" y="3773618"/>
            <a:ext cx="3510840" cy="24159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menekan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dehidrasi</a:t>
            </a:r>
            <a:r>
              <a:rPr lang="en-US" dirty="0">
                <a:solidFill>
                  <a:schemeClr val="tx1"/>
                </a:solidFill>
              </a:rPr>
              <a:t> alkohol. Air yang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dehidrasi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berefek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, air </a:t>
            </a:r>
            <a:r>
              <a:rPr lang="en-US" dirty="0" err="1">
                <a:solidFill>
                  <a:schemeClr val="tx1"/>
                </a:solidFill>
              </a:rPr>
              <a:t>membatasi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termodinamika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performa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berikatan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ion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H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endParaRPr lang="en-ID" sz="2400" baseline="30000" dirty="0">
              <a:solidFill>
                <a:schemeClr val="tx1"/>
              </a:solidFill>
            </a:endParaRPr>
          </a:p>
        </p:txBody>
      </p:sp>
      <p:sp>
        <p:nvSpPr>
          <p:cNvPr id="92" name="Arrow: Down 91">
            <a:hlinkClick r:id="rId18" action="ppaction://hlinksldjump"/>
            <a:extLst>
              <a:ext uri="{FF2B5EF4-FFF2-40B4-BE49-F238E27FC236}">
                <a16:creationId xmlns:a16="http://schemas.microsoft.com/office/drawing/2014/main" id="{E4445E8F-837C-42BD-8808-C56C668A708F}"/>
              </a:ext>
            </a:extLst>
          </p:cNvPr>
          <p:cNvSpPr/>
          <p:nvPr/>
        </p:nvSpPr>
        <p:spPr>
          <a:xfrm rot="16200000" flipH="1" flipV="1">
            <a:off x="6594667" y="5708153"/>
            <a:ext cx="317311" cy="34078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Arrow: Down 92">
            <a:hlinkClick r:id="rId18" action="ppaction://hlinksldjump"/>
            <a:extLst>
              <a:ext uri="{FF2B5EF4-FFF2-40B4-BE49-F238E27FC236}">
                <a16:creationId xmlns:a16="http://schemas.microsoft.com/office/drawing/2014/main" id="{5FADB9D6-617F-4872-9917-21178AB0C74B}"/>
              </a:ext>
            </a:extLst>
          </p:cNvPr>
          <p:cNvSpPr/>
          <p:nvPr/>
        </p:nvSpPr>
        <p:spPr>
          <a:xfrm rot="16200000" flipH="1" flipV="1">
            <a:off x="6970616" y="5715995"/>
            <a:ext cx="317311" cy="34078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 93">
            <a:hlinkClick r:id="rId15" action="ppaction://hlinksldjump" tooltip="Katalis asam homogen"/>
            <a:extLst>
              <a:ext uri="{FF2B5EF4-FFF2-40B4-BE49-F238E27FC236}">
                <a16:creationId xmlns:a16="http://schemas.microsoft.com/office/drawing/2014/main" id="{95BC4CA9-7614-42FB-B082-BE8FB76F67EB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014CEB2-6A53-4211-80D7-9C22605DF477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jenis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uraian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hlinkClick r:id="rId14" action="ppaction://hlinksldjump"/>
            <a:extLst>
              <a:ext uri="{FF2B5EF4-FFF2-40B4-BE49-F238E27FC236}">
                <a16:creationId xmlns:a16="http://schemas.microsoft.com/office/drawing/2014/main" id="{4AE07719-3117-4670-8805-ABAE00C6CA71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395DB7-1ADC-4588-B5BA-16F28AE4022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0DA88D7-4EF3-4C28-8E75-F8C646D8F6D2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 tooltip="Katalis heterogen asam padat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 tooltip="Katalis heterogen basa padat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6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hlinkClick r:id="rId7" action="ppaction://hlinksldjump" tooltip="Katalis heterogen padat asam-basa"/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0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1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Callout: Left Arrow 34">
            <a:extLst>
              <a:ext uri="{FF2B5EF4-FFF2-40B4-BE49-F238E27FC236}">
                <a16:creationId xmlns:a16="http://schemas.microsoft.com/office/drawing/2014/main" id="{64D57549-0819-48DB-9FC5-BDC092243C1D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4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7" action="ppaction://hlinksldjump"/>
            <a:extLst>
              <a:ext uri="{FF2B5EF4-FFF2-40B4-BE49-F238E27FC236}">
                <a16:creationId xmlns:a16="http://schemas.microsoft.com/office/drawing/2014/main" id="{BD421A70-4960-42AC-B1EC-36FC66B52C0D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32C160-B389-4259-9875-EB9152E89256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Rectangle 64">
            <a:hlinkClick r:id="rId17" action="ppaction://hlinksldjump"/>
            <a:extLst>
              <a:ext uri="{FF2B5EF4-FFF2-40B4-BE49-F238E27FC236}">
                <a16:creationId xmlns:a16="http://schemas.microsoft.com/office/drawing/2014/main" id="{649018D2-FBE8-49E1-876B-506F16CCEFAB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Rectangle 8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452B1ECA-EFC8-4E5C-B72D-330C6D2EE1F1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7BFBC8F-1D13-4EDE-8218-3BFB4F434858}"/>
              </a:ext>
            </a:extLst>
          </p:cNvPr>
          <p:cNvSpPr/>
          <p:nvPr/>
        </p:nvSpPr>
        <p:spPr>
          <a:xfrm>
            <a:off x="1667812" y="1745392"/>
            <a:ext cx="4192404" cy="1940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biodiesel, </a:t>
            </a:r>
            <a:r>
              <a:rPr lang="en-US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pemurnian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lanjut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butuh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limbahnya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407A41BF-153F-4130-8F3F-9A1F15F4046E}"/>
              </a:ext>
            </a:extLst>
          </p:cNvPr>
          <p:cNvSpPr/>
          <p:nvPr/>
        </p:nvSpPr>
        <p:spPr>
          <a:xfrm flipV="1">
            <a:off x="2589138" y="371292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0B30928-9B9C-4FEB-8161-5C23DE7D3DEA}"/>
              </a:ext>
            </a:extLst>
          </p:cNvPr>
          <p:cNvSpPr/>
          <p:nvPr/>
        </p:nvSpPr>
        <p:spPr>
          <a:xfrm>
            <a:off x="6470054" y="1741783"/>
            <a:ext cx="4151111" cy="1940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diharapkan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murni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tahap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pemisahan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keuntungan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89" name="Arrow: Down 88">
            <a:extLst>
              <a:ext uri="{FF2B5EF4-FFF2-40B4-BE49-F238E27FC236}">
                <a16:creationId xmlns:a16="http://schemas.microsoft.com/office/drawing/2014/main" id="{AB8E20C7-F88F-4078-9DB5-8D625D094A92}"/>
              </a:ext>
            </a:extLst>
          </p:cNvPr>
          <p:cNvSpPr/>
          <p:nvPr/>
        </p:nvSpPr>
        <p:spPr>
          <a:xfrm rot="5400000" flipV="1">
            <a:off x="5929398" y="2476323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 89">
            <a:hlinkClick r:id="rId18" action="ppaction://hlinksldjump" tooltip="Kuntungan menggunakan katalis heterogen padat"/>
            <a:extLst>
              <a:ext uri="{FF2B5EF4-FFF2-40B4-BE49-F238E27FC236}">
                <a16:creationId xmlns:a16="http://schemas.microsoft.com/office/drawing/2014/main" id="{D12C8D47-A228-48D4-A9DD-C7466E92AB24}"/>
              </a:ext>
            </a:extLst>
          </p:cNvPr>
          <p:cNvSpPr/>
          <p:nvPr/>
        </p:nvSpPr>
        <p:spPr>
          <a:xfrm flipV="1">
            <a:off x="8374685" y="3080224"/>
            <a:ext cx="1461201" cy="316655"/>
          </a:xfrm>
          <a:prstGeom prst="rect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1" name="Rectangle: Rounded Corners 90">
            <a:hlinkClick r:id="rId4" action="ppaction://hlinksldjump"/>
            <a:extLst>
              <a:ext uri="{FF2B5EF4-FFF2-40B4-BE49-F238E27FC236}">
                <a16:creationId xmlns:a16="http://schemas.microsoft.com/office/drawing/2014/main" id="{A535539B-76DE-46D2-B025-E293D0AAB3A0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2" name="Rectangle: Rounded Corners 91">
            <a:hlinkClick r:id="rId5" action="ppaction://hlinksldjump"/>
            <a:extLst>
              <a:ext uri="{FF2B5EF4-FFF2-40B4-BE49-F238E27FC236}">
                <a16:creationId xmlns:a16="http://schemas.microsoft.com/office/drawing/2014/main" id="{DEF07AF0-8CAD-4255-BA8E-4360CF783997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3" name="Rectangle: Rounded Corners 92">
            <a:hlinkClick r:id="rId6" action="ppaction://hlinksldjump"/>
            <a:extLst>
              <a:ext uri="{FF2B5EF4-FFF2-40B4-BE49-F238E27FC236}">
                <a16:creationId xmlns:a16="http://schemas.microsoft.com/office/drawing/2014/main" id="{EB4E2674-FA27-4865-8A81-29C73A6A9CDF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3">
            <a:hlinkClick r:id="rId7" action="ppaction://hlinksldjump"/>
            <a:extLst>
              <a:ext uri="{FF2B5EF4-FFF2-40B4-BE49-F238E27FC236}">
                <a16:creationId xmlns:a16="http://schemas.microsoft.com/office/drawing/2014/main" id="{042B44A9-FA1E-4E87-A5C6-59C676900039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5AD5879E-37D1-4B1D-99DE-303CAD65B24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46726E21-D3B0-490B-ADE2-D338CAEDD565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4B46748-F5E8-4806-A190-3A2113449C04}"/>
              </a:ext>
            </a:extLst>
          </p:cNvPr>
          <p:cNvCxnSpPr>
            <a:cxnSpLocks/>
            <a:stCxn id="95" idx="6"/>
            <a:endCxn id="96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A979FCF4-8D4E-4C04-9399-6DA5D294A9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E9DF07D-D70F-49EC-93B2-5EA7E964D076}"/>
              </a:ext>
            </a:extLst>
          </p:cNvPr>
          <p:cNvCxnSpPr>
            <a:cxnSpLocks/>
            <a:stCxn id="98" idx="6"/>
            <a:endCxn id="96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863BB732-D57F-4CC7-9906-82465A103C39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8A0BA9C-03A2-4E38-8DB9-A80F65D0D813}"/>
              </a:ext>
            </a:extLst>
          </p:cNvPr>
          <p:cNvCxnSpPr>
            <a:cxnSpLocks/>
            <a:stCxn id="100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E4592741-8109-478C-81B6-36F2DF83996D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F1C2764-4995-43DF-8A7B-3394C127F920}"/>
              </a:ext>
            </a:extLst>
          </p:cNvPr>
          <p:cNvCxnSpPr>
            <a:cxnSpLocks/>
            <a:stCxn id="102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ircle: Hollow 103">
            <a:extLst>
              <a:ext uri="{FF2B5EF4-FFF2-40B4-BE49-F238E27FC236}">
                <a16:creationId xmlns:a16="http://schemas.microsoft.com/office/drawing/2014/main" id="{B756A18B-1966-4EF0-8184-ABE1A0A873BA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8EB7DD2-0397-4D32-9A98-4DECBFE47CC5}"/>
              </a:ext>
            </a:extLst>
          </p:cNvPr>
          <p:cNvCxnSpPr>
            <a:cxnSpLocks/>
            <a:stCxn id="104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907A23B-9820-4B66-9A5F-5B8160848A53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BD933050-81E0-4B38-8543-1680D04A3AE1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0C8042-429A-4553-824D-70574632797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5" grpId="0" animBg="1"/>
      <p:bldP spid="9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F12F3B8-36F3-4497-AB37-F51D51BBBD64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 tooltip="Katalis heterogen asam padat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 tooltip="Katalis heterogen basa padat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6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hlinkClick r:id="rId7" action="ppaction://hlinksldjump" tooltip="Katalis heterogen padat asam-basa"/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0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1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Callout: Left Arrow 34">
            <a:extLst>
              <a:ext uri="{FF2B5EF4-FFF2-40B4-BE49-F238E27FC236}">
                <a16:creationId xmlns:a16="http://schemas.microsoft.com/office/drawing/2014/main" id="{64D57549-0819-48DB-9FC5-BDC092243C1D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4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7" action="ppaction://hlinksldjump"/>
            <a:extLst>
              <a:ext uri="{FF2B5EF4-FFF2-40B4-BE49-F238E27FC236}">
                <a16:creationId xmlns:a16="http://schemas.microsoft.com/office/drawing/2014/main" id="{BD421A70-4960-42AC-B1EC-36FC66B52C0D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32C160-B389-4259-9875-EB9152E89256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Rectangle 64">
            <a:hlinkClick r:id="rId17" action="ppaction://hlinksldjump"/>
            <a:extLst>
              <a:ext uri="{FF2B5EF4-FFF2-40B4-BE49-F238E27FC236}">
                <a16:creationId xmlns:a16="http://schemas.microsoft.com/office/drawing/2014/main" id="{649018D2-FBE8-49E1-876B-506F16CCEFAB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Rectangle 8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452B1ECA-EFC8-4E5C-B72D-330C6D2EE1F1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Arrow: Down 86">
            <a:hlinkClick r:id="rId18" action="ppaction://hlinksldjump"/>
            <a:extLst>
              <a:ext uri="{FF2B5EF4-FFF2-40B4-BE49-F238E27FC236}">
                <a16:creationId xmlns:a16="http://schemas.microsoft.com/office/drawing/2014/main" id="{407A41BF-153F-4130-8F3F-9A1F15F4046E}"/>
              </a:ext>
            </a:extLst>
          </p:cNvPr>
          <p:cNvSpPr/>
          <p:nvPr/>
        </p:nvSpPr>
        <p:spPr>
          <a:xfrm flipV="1">
            <a:off x="2589138" y="3712923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hlinkClick r:id="rId19" action="ppaction://hlinksldjump"/>
            <a:extLst>
              <a:ext uri="{FF2B5EF4-FFF2-40B4-BE49-F238E27FC236}">
                <a16:creationId xmlns:a16="http://schemas.microsoft.com/office/drawing/2014/main" id="{89B02995-2AFC-455A-90FA-0A4DB6016138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Jenis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asam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Bronsted</a:t>
            </a:r>
            <a:endParaRPr lang="en-ID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1" name="Rectangle: Rounded Corners 60">
            <a:hlinkClick r:id="rId19" action="ppaction://hlinksldjump"/>
            <a:extLst>
              <a:ext uri="{FF2B5EF4-FFF2-40B4-BE49-F238E27FC236}">
                <a16:creationId xmlns:a16="http://schemas.microsoft.com/office/drawing/2014/main" id="{C3A0A584-F54E-494D-938A-8BE2D3DF82E4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Jenis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asam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Bronsted</a:t>
            </a:r>
            <a:endParaRPr lang="en-ID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2" name="Rectangle: Rounded Corners 61">
            <a:hlinkClick r:id="rId19" action="ppaction://hlinksldjump"/>
            <a:extLst>
              <a:ext uri="{FF2B5EF4-FFF2-40B4-BE49-F238E27FC236}">
                <a16:creationId xmlns:a16="http://schemas.microsoft.com/office/drawing/2014/main" id="{A70A19D6-8FCF-4BD2-B4CD-0565E99A10D0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Jenis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Bronsted</a:t>
            </a:r>
            <a:endParaRPr lang="en-ID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0" name="Rectangle: Rounded Corners 69">
            <a:hlinkClick r:id="rId19" action="ppaction://hlinksldjump"/>
            <a:extLst>
              <a:ext uri="{FF2B5EF4-FFF2-40B4-BE49-F238E27FC236}">
                <a16:creationId xmlns:a16="http://schemas.microsoft.com/office/drawing/2014/main" id="{6263286D-C402-48FE-B682-5C1E479BDA7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Jenis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Bronsted</a:t>
            </a:r>
            <a:endParaRPr lang="en-ID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CCF5C212-5B3D-4710-850F-6F73F0A9CC1F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F2C0B919-E3B5-4313-A0B8-CD6ABC7825F7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5B8531A-B588-4B90-BF9E-5F4ED4C00B3C}"/>
              </a:ext>
            </a:extLst>
          </p:cNvPr>
          <p:cNvCxnSpPr>
            <a:cxnSpLocks/>
            <a:stCxn id="71" idx="6"/>
            <a:endCxn id="7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B50D6458-9C19-479A-89FC-2F3E91E651D0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A4716A-47A5-42C8-9171-0DAFC3DDD07C}"/>
              </a:ext>
            </a:extLst>
          </p:cNvPr>
          <p:cNvCxnSpPr>
            <a:cxnSpLocks/>
            <a:stCxn id="76" idx="6"/>
            <a:endCxn id="7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DBF5F664-F04A-40ED-8484-255BFB47FF99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0D4D6CD-E2F8-415B-944C-E21A50BD5568}"/>
              </a:ext>
            </a:extLst>
          </p:cNvPr>
          <p:cNvCxnSpPr>
            <a:cxnSpLocks/>
            <a:stCxn id="78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B8C01E02-9F53-46B8-B714-5C1B834F511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19C0C7E-25BB-444D-9B24-486BA1DFDF69}"/>
              </a:ext>
            </a:extLst>
          </p:cNvPr>
          <p:cNvCxnSpPr>
            <a:cxnSpLocks/>
            <a:stCxn id="80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681EF4B3-614D-42C6-B6DD-82F9429F74DC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83D4831-D73F-4A63-B62A-5CF0E0D62213}"/>
              </a:ext>
            </a:extLst>
          </p:cNvPr>
          <p:cNvCxnSpPr>
            <a:cxnSpLocks/>
            <a:stCxn id="82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B026904-FA46-439C-9AD0-97B6AEED7DEF}"/>
              </a:ext>
            </a:extLst>
          </p:cNvPr>
          <p:cNvSpPr/>
          <p:nvPr/>
        </p:nvSpPr>
        <p:spPr>
          <a:xfrm>
            <a:off x="5644422" y="4035542"/>
            <a:ext cx="5424303" cy="2351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Tidak</a:t>
            </a:r>
            <a:r>
              <a:rPr lang="en-US" sz="1600" dirty="0">
                <a:solidFill>
                  <a:schemeClr val="tx1"/>
                </a:solidFill>
              </a:rPr>
              <a:t> sensitive </a:t>
            </a:r>
            <a:r>
              <a:rPr lang="en-US" sz="1600" dirty="0" err="1">
                <a:solidFill>
                  <a:schemeClr val="tx1"/>
                </a:solidFill>
              </a:rPr>
              <a:t>terhadap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adanya</a:t>
            </a:r>
            <a:r>
              <a:rPr lang="en-US" sz="1600" dirty="0">
                <a:solidFill>
                  <a:schemeClr val="tx1"/>
                </a:solidFill>
              </a:rPr>
              <a:t> FFA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Reakasi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esterifikasi</a:t>
            </a:r>
            <a:r>
              <a:rPr lang="en-US" sz="1600" dirty="0">
                <a:solidFill>
                  <a:schemeClr val="tx1"/>
                </a:solidFill>
              </a:rPr>
              <a:t> dan </a:t>
            </a:r>
            <a:r>
              <a:rPr lang="en-US" sz="1600" dirty="0" err="1">
                <a:solidFill>
                  <a:schemeClr val="tx1"/>
                </a:solidFill>
              </a:rPr>
              <a:t>transesterifikasi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dimungkinkan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terjadi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secara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bersamaan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Tidak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memerlukan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tahap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pencucian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katalis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Katalis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mudah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dipisahkan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dari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produk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utama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maupun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samping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sehingga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kontaminasi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katalis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terhadap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produk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rendah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Katalis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mudah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diregenerasi</a:t>
            </a:r>
            <a:r>
              <a:rPr lang="en-US" sz="1600" dirty="0">
                <a:solidFill>
                  <a:schemeClr val="tx1"/>
                </a:solidFill>
              </a:rPr>
              <a:t> dan di-</a:t>
            </a:r>
            <a:r>
              <a:rPr lang="en-US" sz="1600" i="1" dirty="0">
                <a:solidFill>
                  <a:schemeClr val="tx1"/>
                </a:solidFill>
              </a:rPr>
              <a:t>recycle</a:t>
            </a:r>
          </a:p>
          <a:p>
            <a:pPr marL="342900" indent="-342900"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Mengurangi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adanya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masalah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korosi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ED59AC3-5328-42A9-AD0B-14B5AF4E8A76}"/>
              </a:ext>
            </a:extLst>
          </p:cNvPr>
          <p:cNvSpPr/>
          <p:nvPr/>
        </p:nvSpPr>
        <p:spPr>
          <a:xfrm>
            <a:off x="1667812" y="1745392"/>
            <a:ext cx="4192404" cy="1940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biodiesel, </a:t>
            </a:r>
            <a:r>
              <a:rPr lang="en-US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pemurnian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lanjut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butuh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limbahnya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99E3029-D90F-4FF5-9AF1-285CBA022F97}"/>
              </a:ext>
            </a:extLst>
          </p:cNvPr>
          <p:cNvSpPr/>
          <p:nvPr/>
        </p:nvSpPr>
        <p:spPr>
          <a:xfrm>
            <a:off x="6470054" y="1741783"/>
            <a:ext cx="4151111" cy="1940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diharapkan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murni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tahap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pemisahan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keuntungan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7AF99553-F27C-43D6-8BA5-B566BE8279DE}"/>
              </a:ext>
            </a:extLst>
          </p:cNvPr>
          <p:cNvSpPr/>
          <p:nvPr/>
        </p:nvSpPr>
        <p:spPr>
          <a:xfrm rot="5400000" flipV="1">
            <a:off x="5929398" y="2476323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Rectangle 92">
            <a:hlinkClick r:id="rId20" action="ppaction://hlinksldjump" tooltip="Kuntungan menggunakan katalis heterogen padat"/>
            <a:extLst>
              <a:ext uri="{FF2B5EF4-FFF2-40B4-BE49-F238E27FC236}">
                <a16:creationId xmlns:a16="http://schemas.microsoft.com/office/drawing/2014/main" id="{51621CCC-470C-4B56-8D93-2EF6C79B4E23}"/>
              </a:ext>
            </a:extLst>
          </p:cNvPr>
          <p:cNvSpPr/>
          <p:nvPr/>
        </p:nvSpPr>
        <p:spPr>
          <a:xfrm flipV="1">
            <a:off x="8374685" y="3080224"/>
            <a:ext cx="1461201" cy="316655"/>
          </a:xfrm>
          <a:prstGeom prst="rect">
            <a:avLst/>
          </a:prstGeom>
          <a:solidFill>
            <a:schemeClr val="accent5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FDE37382-F5A4-4B44-B4AA-3F851CDD7698}"/>
              </a:ext>
            </a:extLst>
          </p:cNvPr>
          <p:cNvSpPr/>
          <p:nvPr/>
        </p:nvSpPr>
        <p:spPr>
          <a:xfrm rot="10800000" flipV="1">
            <a:off x="8798986" y="358636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Rectangle 58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30EF021D-8114-4D0D-B264-5B6B5D227501}"/>
              </a:ext>
            </a:extLst>
          </p:cNvPr>
          <p:cNvSpPr/>
          <p:nvPr/>
        </p:nvSpPr>
        <p:spPr>
          <a:xfrm>
            <a:off x="8970464" y="3715166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889F1BC-E18B-40A8-8A31-3B86A786732C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17" action="ppaction://hlinksldjump"/>
            <a:extLst>
              <a:ext uri="{FF2B5EF4-FFF2-40B4-BE49-F238E27FC236}">
                <a16:creationId xmlns:a16="http://schemas.microsoft.com/office/drawing/2014/main" id="{61CE14C8-3ECB-469C-91C2-23CAD72752BB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EBE06A-54A7-4BEB-8E86-B578901B8A8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5" grpId="0" animBg="1"/>
      <p:bldP spid="9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84951E3-F35F-454D-9695-93759584129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2F7362E1-4ED5-4F8B-90A5-933BD41C36FB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41E8DFE4-71E7-4B1E-BFD0-B8676F9ED30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39C272B2-BB54-4E36-B6F0-915520F3158A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ABA72E5D-A1AE-4494-9436-36B0FDFF808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CC9F62-6E8D-48C3-B0E7-1837C270F280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7C970F35-FB4E-4CC0-BF41-D306779C5004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E3ECEF-8721-4C42-8329-C04F673B7584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1F9886A-A05F-4476-B188-D56B629A3B90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4" action="ppaction://hlinksldjump"/>
            <a:extLst>
              <a:ext uri="{FF2B5EF4-FFF2-40B4-BE49-F238E27FC236}">
                <a16:creationId xmlns:a16="http://schemas.microsoft.com/office/drawing/2014/main" id="{AEE64463-085D-411E-819F-2580CB02849D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5E54AEAA-AD6E-4DE3-8997-9A701BBBCC5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1F42B103-CD48-456A-9631-63CEA0B1331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8C969A73-3314-4322-B3D9-0D8AE0DEA0A7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2E74F66D-2799-4615-9038-7C3732A2D714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F1085B-8698-4E82-BD0D-795A1B43DB6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F559FE9E-2880-4668-9554-E2E9D68AA862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A466B1-CFC8-4B6D-81EC-3CC5CD2335DA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B22F0346-4ABB-4157-B7D6-65130FEAE571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384D6B4-1DD3-4B57-8596-ED2EA3DC8828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981177EC-892D-45AD-BF8E-4ABAC819BEF5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645DC0-1806-48B1-9B8C-FB4119AD5A2F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0497A6B5-ED72-46B2-82B3-0C3C65EC7675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A582C9-845C-4690-9D91-7C76A82E3E0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D85D8E5-5285-48DF-B936-38E2BFFA5E26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214707AB-736D-4E8E-8BC0-FEB1488A37D8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2FCB86-8745-46E4-8FB7-D99AFC196AD9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terinterkoneksi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hidrofob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4015636A-5438-45FB-806C-356EC5E70016}"/>
              </a:ext>
            </a:extLst>
          </p:cNvPr>
          <p:cNvSpPr/>
          <p:nvPr/>
        </p:nvSpPr>
        <p:spPr>
          <a:xfrm flipV="1">
            <a:off x="5866099" y="364257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5713E3D-3976-435E-AB40-301794AB1440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Ada </a:t>
            </a:r>
            <a:r>
              <a:rPr lang="en-US" dirty="0" err="1">
                <a:solidFill>
                  <a:schemeClr val="tx1"/>
                </a:solidFill>
              </a:rPr>
              <a:t>kemungkinan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1776E14E-5EEC-4C0C-8B51-7AF061F4D63E}"/>
              </a:ext>
            </a:extLst>
          </p:cNvPr>
          <p:cNvSpPr/>
          <p:nvPr/>
        </p:nvSpPr>
        <p:spPr>
          <a:xfrm rot="5400000" flipV="1">
            <a:off x="7985967" y="240679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7FF4005-AD09-4384-A6B1-CF36FACF0DE2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7EDB58C3-E0E7-48D2-9F60-8B903C20CFC3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CDD511-92B9-41E8-8AE8-AF8C1004D988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hlinkClick r:id="rId18" action="ppaction://hlinksldjump"/>
            <a:extLst>
              <a:ext uri="{FF2B5EF4-FFF2-40B4-BE49-F238E27FC236}">
                <a16:creationId xmlns:a16="http://schemas.microsoft.com/office/drawing/2014/main" id="{1E864D2A-C2EB-4183-9E44-C78A4375B156}"/>
              </a:ext>
            </a:extLst>
          </p:cNvPr>
          <p:cNvSpPr/>
          <p:nvPr/>
        </p:nvSpPr>
        <p:spPr>
          <a:xfrm>
            <a:off x="1551279" y="1913446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Zirconia</a:t>
            </a:r>
            <a:endParaRPr lang="en-ID" dirty="0"/>
          </a:p>
        </p:txBody>
      </p:sp>
      <p:sp>
        <p:nvSpPr>
          <p:cNvPr id="81" name="Rectangle: Rounded Corners 80">
            <a:hlinkClick r:id="rId19" action="ppaction://hlinksldjump"/>
            <a:extLst>
              <a:ext uri="{FF2B5EF4-FFF2-40B4-BE49-F238E27FC236}">
                <a16:creationId xmlns:a16="http://schemas.microsoft.com/office/drawing/2014/main" id="{F1D4382C-1168-4448-AD91-21E9747BCD74}"/>
              </a:ext>
            </a:extLst>
          </p:cNvPr>
          <p:cNvSpPr/>
          <p:nvPr/>
        </p:nvSpPr>
        <p:spPr>
          <a:xfrm>
            <a:off x="3091597" y="1906594"/>
            <a:ext cx="1408489" cy="435176"/>
          </a:xfrm>
          <a:prstGeom prst="roundRect">
            <a:avLst/>
          </a:prstGeom>
          <a:solidFill>
            <a:srgbClr val="4472C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Asam</a:t>
            </a:r>
            <a:r>
              <a:rPr lang="en-US" sz="1400" dirty="0"/>
              <a:t> </a:t>
            </a:r>
            <a:r>
              <a:rPr lang="en-US" sz="1400" dirty="0" err="1"/>
              <a:t>Heteropoli</a:t>
            </a:r>
            <a:endParaRPr lang="en-ID" sz="1400" dirty="0"/>
          </a:p>
        </p:txBody>
      </p:sp>
      <p:sp>
        <p:nvSpPr>
          <p:cNvPr id="82" name="Rectangle: Rounded Corners 81">
            <a:hlinkClick r:id="rId20" action="ppaction://hlinksldjump"/>
            <a:extLst>
              <a:ext uri="{FF2B5EF4-FFF2-40B4-BE49-F238E27FC236}">
                <a16:creationId xmlns:a16="http://schemas.microsoft.com/office/drawing/2014/main" id="{E8F573D3-F91D-4F03-931B-82751AB5F0A7}"/>
              </a:ext>
            </a:extLst>
          </p:cNvPr>
          <p:cNvSpPr/>
          <p:nvPr/>
        </p:nvSpPr>
        <p:spPr>
          <a:xfrm>
            <a:off x="1551279" y="3063783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Resin </a:t>
            </a:r>
            <a:r>
              <a:rPr lang="en-US" sz="1400" dirty="0" err="1"/>
              <a:t>Penukar</a:t>
            </a:r>
            <a:r>
              <a:rPr lang="en-US" sz="1400" dirty="0"/>
              <a:t> Ion </a:t>
            </a:r>
            <a:r>
              <a:rPr lang="en-US" sz="1400" dirty="0" err="1"/>
              <a:t>Asam</a:t>
            </a:r>
            <a:endParaRPr lang="en-ID" sz="1400" dirty="0"/>
          </a:p>
        </p:txBody>
      </p:sp>
      <p:sp>
        <p:nvSpPr>
          <p:cNvPr id="83" name="Rectangle: Rounded Corners 82">
            <a:hlinkClick r:id="rId21" action="ppaction://hlinksldjump"/>
            <a:extLst>
              <a:ext uri="{FF2B5EF4-FFF2-40B4-BE49-F238E27FC236}">
                <a16:creationId xmlns:a16="http://schemas.microsoft.com/office/drawing/2014/main" id="{21F3ABC2-1A79-46C2-BA2E-9EDC9C2733EC}"/>
              </a:ext>
            </a:extLst>
          </p:cNvPr>
          <p:cNvSpPr/>
          <p:nvPr/>
        </p:nvSpPr>
        <p:spPr>
          <a:xfrm>
            <a:off x="3091597" y="3056931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Lainnya</a:t>
            </a:r>
            <a:endParaRPr lang="en-ID" dirty="0"/>
          </a:p>
        </p:txBody>
      </p:sp>
      <p:sp>
        <p:nvSpPr>
          <p:cNvPr id="84" name="Rectangle: Rounded Corners 83">
            <a:hlinkClick r:id="rId22" action="ppaction://hlinksldjump"/>
            <a:extLst>
              <a:ext uri="{FF2B5EF4-FFF2-40B4-BE49-F238E27FC236}">
                <a16:creationId xmlns:a16="http://schemas.microsoft.com/office/drawing/2014/main" id="{19DB7FD5-FB0A-4273-9CBD-EB947665CDDB}"/>
              </a:ext>
            </a:extLst>
          </p:cNvPr>
          <p:cNvSpPr/>
          <p:nvPr/>
        </p:nvSpPr>
        <p:spPr>
          <a:xfrm>
            <a:off x="2313684" y="2486728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Asam</a:t>
            </a:r>
            <a:endParaRPr lang="en-ID" dirty="0"/>
          </a:p>
        </p:txBody>
      </p:sp>
      <p:sp>
        <p:nvSpPr>
          <p:cNvPr id="103" name="Arrow: Down 102">
            <a:hlinkClick r:id="rId13" action="ppaction://hlinksldjump"/>
            <a:extLst>
              <a:ext uri="{FF2B5EF4-FFF2-40B4-BE49-F238E27FC236}">
                <a16:creationId xmlns:a16="http://schemas.microsoft.com/office/drawing/2014/main" id="{07575E28-491F-41BF-A142-7E8A9FB06D49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 101">
            <a:hlinkClick r:id="rId17" action="ppaction://hlinksldjump"/>
            <a:extLst>
              <a:ext uri="{FF2B5EF4-FFF2-40B4-BE49-F238E27FC236}">
                <a16:creationId xmlns:a16="http://schemas.microsoft.com/office/drawing/2014/main" id="{3800C660-A642-41AE-8117-F82D7FE70DE7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A69015-1E5F-4050-B1A2-290F858AA17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84951E3-F35F-454D-9695-93759584129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2F7362E1-4ED5-4F8B-90A5-933BD41C36FB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41E8DFE4-71E7-4B1E-BFD0-B8676F9ED30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39C272B2-BB54-4E36-B6F0-915520F3158A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ABA72E5D-A1AE-4494-9436-36B0FDFF808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CC9F62-6E8D-48C3-B0E7-1837C270F280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7C970F35-FB4E-4CC0-BF41-D306779C5004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E3ECEF-8721-4C42-8329-C04F673B7584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1F9886A-A05F-4476-B188-D56B629A3B90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4" action="ppaction://hlinksldjump"/>
            <a:extLst>
              <a:ext uri="{FF2B5EF4-FFF2-40B4-BE49-F238E27FC236}">
                <a16:creationId xmlns:a16="http://schemas.microsoft.com/office/drawing/2014/main" id="{AEE64463-085D-411E-819F-2580CB02849D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5E54AEAA-AD6E-4DE3-8997-9A701BBBCC5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1F42B103-CD48-456A-9631-63CEA0B1331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8C969A73-3314-4322-B3D9-0D8AE0DEA0A7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2E74F66D-2799-4615-9038-7C3732A2D714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F1085B-8698-4E82-BD0D-795A1B43DB6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F559FE9E-2880-4668-9554-E2E9D68AA862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A466B1-CFC8-4B6D-81EC-3CC5CD2335DA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B22F0346-4ABB-4157-B7D6-65130FEAE571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384D6B4-1DD3-4B57-8596-ED2EA3DC8828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981177EC-892D-45AD-BF8E-4ABAC819BEF5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645DC0-1806-48B1-9B8C-FB4119AD5A2F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0497A6B5-ED72-46B2-82B3-0C3C65EC7675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A582C9-845C-4690-9D91-7C76A82E3E0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D85D8E5-5285-48DF-B936-38E2BFFA5E26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214707AB-736D-4E8E-8BC0-FEB1488A37D8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2FCB86-8745-46E4-8FB7-D99AFC196AD9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terinterkoneksi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hidrofob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4015636A-5438-45FB-806C-356EC5E70016}"/>
              </a:ext>
            </a:extLst>
          </p:cNvPr>
          <p:cNvSpPr/>
          <p:nvPr/>
        </p:nvSpPr>
        <p:spPr>
          <a:xfrm flipV="1">
            <a:off x="5866099" y="364257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5713E3D-3976-435E-AB40-301794AB1440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Ada </a:t>
            </a:r>
            <a:r>
              <a:rPr lang="en-US" dirty="0" err="1">
                <a:solidFill>
                  <a:schemeClr val="tx1"/>
                </a:solidFill>
              </a:rPr>
              <a:t>kemungkinan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1776E14E-5EEC-4C0C-8B51-7AF061F4D63E}"/>
              </a:ext>
            </a:extLst>
          </p:cNvPr>
          <p:cNvSpPr/>
          <p:nvPr/>
        </p:nvSpPr>
        <p:spPr>
          <a:xfrm rot="5400000" flipV="1">
            <a:off x="7985967" y="240679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7FF4005-AD09-4384-A6B1-CF36FACF0DE2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7EDB58C3-E0E7-48D2-9F60-8B903C20CFC3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CDD511-92B9-41E8-8AE8-AF8C1004D988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hlinkClick r:id="rId18" action="ppaction://hlinksldjump"/>
            <a:extLst>
              <a:ext uri="{FF2B5EF4-FFF2-40B4-BE49-F238E27FC236}">
                <a16:creationId xmlns:a16="http://schemas.microsoft.com/office/drawing/2014/main" id="{24D48A1D-E42B-497F-A4DC-51DB4D53A1AE}"/>
              </a:ext>
            </a:extLst>
          </p:cNvPr>
          <p:cNvSpPr/>
          <p:nvPr/>
        </p:nvSpPr>
        <p:spPr>
          <a:xfrm>
            <a:off x="1551279" y="1913446"/>
            <a:ext cx="1408489" cy="4351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Zirconia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3" name="Rectangle: Rounded Corners 102">
            <a:hlinkClick r:id="rId19" action="ppaction://hlinksldjump"/>
            <a:extLst>
              <a:ext uri="{FF2B5EF4-FFF2-40B4-BE49-F238E27FC236}">
                <a16:creationId xmlns:a16="http://schemas.microsoft.com/office/drawing/2014/main" id="{736441F9-5026-4BD6-B531-035F19349ACF}"/>
              </a:ext>
            </a:extLst>
          </p:cNvPr>
          <p:cNvSpPr/>
          <p:nvPr/>
        </p:nvSpPr>
        <p:spPr>
          <a:xfrm>
            <a:off x="3091597" y="1906594"/>
            <a:ext cx="1408489" cy="435176"/>
          </a:xfrm>
          <a:prstGeom prst="roundRect">
            <a:avLst/>
          </a:prstGeom>
          <a:solidFill>
            <a:srgbClr val="4472C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Asam</a:t>
            </a:r>
            <a:r>
              <a:rPr lang="en-US" sz="1400" dirty="0"/>
              <a:t> </a:t>
            </a:r>
            <a:r>
              <a:rPr lang="en-US" sz="1400" dirty="0" err="1"/>
              <a:t>Heteropoli</a:t>
            </a:r>
            <a:endParaRPr lang="en-ID" sz="1400" dirty="0"/>
          </a:p>
        </p:txBody>
      </p:sp>
      <p:sp>
        <p:nvSpPr>
          <p:cNvPr id="105" name="Rectangle: Rounded Corners 104">
            <a:hlinkClick r:id="rId20" action="ppaction://hlinksldjump"/>
            <a:extLst>
              <a:ext uri="{FF2B5EF4-FFF2-40B4-BE49-F238E27FC236}">
                <a16:creationId xmlns:a16="http://schemas.microsoft.com/office/drawing/2014/main" id="{0F7A2937-BF04-4B76-924D-44EAC9D9B8F5}"/>
              </a:ext>
            </a:extLst>
          </p:cNvPr>
          <p:cNvSpPr/>
          <p:nvPr/>
        </p:nvSpPr>
        <p:spPr>
          <a:xfrm>
            <a:off x="3091597" y="3056931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Lainnya</a:t>
            </a:r>
            <a:endParaRPr lang="en-ID" dirty="0"/>
          </a:p>
        </p:txBody>
      </p:sp>
      <p:sp>
        <p:nvSpPr>
          <p:cNvPr id="106" name="Rectangle: Rounded Corners 105">
            <a:hlinkClick r:id="rId21" action="ppaction://hlinksldjump"/>
            <a:extLst>
              <a:ext uri="{FF2B5EF4-FFF2-40B4-BE49-F238E27FC236}">
                <a16:creationId xmlns:a16="http://schemas.microsoft.com/office/drawing/2014/main" id="{FC2FF5E5-656C-40A5-8E84-A91E65684C5B}"/>
              </a:ext>
            </a:extLst>
          </p:cNvPr>
          <p:cNvSpPr/>
          <p:nvPr/>
        </p:nvSpPr>
        <p:spPr>
          <a:xfrm>
            <a:off x="2313684" y="2486728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Asam</a:t>
            </a:r>
            <a:endParaRPr lang="en-ID" dirty="0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A0E16189-AD56-4288-BB2E-DD3E41729526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tx1"/>
                </a:solidFill>
              </a:rPr>
              <a:t>Unsur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berlambang</a:t>
            </a:r>
            <a:r>
              <a:rPr lang="en-US" sz="1700" dirty="0">
                <a:solidFill>
                  <a:schemeClr val="tx1"/>
                </a:solidFill>
              </a:rPr>
              <a:t> Zr, </a:t>
            </a:r>
            <a:r>
              <a:rPr lang="en-US" sz="1700" dirty="0" err="1">
                <a:solidFill>
                  <a:schemeClr val="tx1"/>
                </a:solidFill>
              </a:rPr>
              <a:t>golongan</a:t>
            </a:r>
            <a:r>
              <a:rPr lang="en-US" sz="1700" dirty="0">
                <a:solidFill>
                  <a:schemeClr val="tx1"/>
                </a:solidFill>
              </a:rPr>
              <a:t> IVB pada table </a:t>
            </a:r>
            <a:r>
              <a:rPr lang="en-US" sz="1700" dirty="0" err="1">
                <a:solidFill>
                  <a:schemeClr val="tx1"/>
                </a:solidFill>
              </a:rPr>
              <a:t>sistem</a:t>
            </a:r>
            <a:r>
              <a:rPr lang="en-US" sz="1700" dirty="0">
                <a:solidFill>
                  <a:schemeClr val="tx1"/>
                </a:solidFill>
              </a:rPr>
              <a:t> periodic </a:t>
            </a:r>
            <a:r>
              <a:rPr lang="en-US" sz="1700" dirty="0" err="1">
                <a:solidFill>
                  <a:schemeClr val="tx1"/>
                </a:solidFill>
              </a:rPr>
              <a:t>unsur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bentuknya</a:t>
            </a:r>
            <a:r>
              <a:rPr lang="en-US" sz="1700" dirty="0">
                <a:solidFill>
                  <a:schemeClr val="tx1"/>
                </a:solidFill>
              </a:rPr>
              <a:t> ZrO</a:t>
            </a:r>
            <a:r>
              <a:rPr lang="en-US" sz="1700" baseline="-25000" dirty="0">
                <a:solidFill>
                  <a:schemeClr val="tx1"/>
                </a:solidFill>
              </a:rPr>
              <a:t>2</a:t>
            </a:r>
            <a:r>
              <a:rPr lang="en-US" sz="1700" dirty="0">
                <a:solidFill>
                  <a:schemeClr val="tx1"/>
                </a:solidFill>
              </a:rPr>
              <a:t> (</a:t>
            </a:r>
            <a:r>
              <a:rPr lang="en-US" sz="1700" dirty="0" err="1">
                <a:solidFill>
                  <a:schemeClr val="tx1"/>
                </a:solidFill>
              </a:rPr>
              <a:t>banyak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dipakai</a:t>
            </a:r>
            <a:r>
              <a:rPr lang="en-US" sz="1700" dirty="0">
                <a:solidFill>
                  <a:schemeClr val="tx1"/>
                </a:solidFill>
              </a:rPr>
              <a:t>) </a:t>
            </a:r>
            <a:r>
              <a:rPr lang="en-US" sz="1700" dirty="0" err="1">
                <a:solidFill>
                  <a:schemeClr val="tx1"/>
                </a:solidFill>
              </a:rPr>
              <a:t>atau</a:t>
            </a:r>
            <a:r>
              <a:rPr lang="en-US" sz="1700" dirty="0">
                <a:solidFill>
                  <a:schemeClr val="tx1"/>
                </a:solidFill>
              </a:rPr>
              <a:t> ZrSiO</a:t>
            </a:r>
            <a:r>
              <a:rPr lang="en-US" sz="1700" baseline="-25000" dirty="0">
                <a:solidFill>
                  <a:schemeClr val="tx1"/>
                </a:solidFill>
              </a:rPr>
              <a:t>4, </a:t>
            </a:r>
            <a:r>
              <a:rPr lang="en-US" sz="1700" dirty="0" err="1">
                <a:solidFill>
                  <a:schemeClr val="tx1"/>
                </a:solidFill>
              </a:rPr>
              <a:t>bersifat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asam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kuat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untuk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meningkatkan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sifat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keasaman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dilapisi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dengan</a:t>
            </a:r>
            <a:r>
              <a:rPr lang="en-US" sz="1700" dirty="0">
                <a:solidFill>
                  <a:schemeClr val="tx1"/>
                </a:solidFill>
              </a:rPr>
              <a:t> anion </a:t>
            </a:r>
            <a:r>
              <a:rPr lang="en-US" sz="1700" dirty="0" err="1">
                <a:solidFill>
                  <a:schemeClr val="tx1"/>
                </a:solidFill>
              </a:rPr>
              <a:t>tertentu</a:t>
            </a:r>
            <a:r>
              <a:rPr lang="en-US" sz="1700" dirty="0">
                <a:solidFill>
                  <a:schemeClr val="tx1"/>
                </a:solidFill>
              </a:rPr>
              <a:t> (tungsten, </a:t>
            </a:r>
            <a:r>
              <a:rPr lang="en-US" sz="1700" dirty="0" err="1">
                <a:solidFill>
                  <a:schemeClr val="tx1"/>
                </a:solidFill>
              </a:rPr>
              <a:t>asam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sulfat</a:t>
            </a:r>
            <a:r>
              <a:rPr lang="en-US" sz="1700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1CAE00D-C52D-41D5-B1BE-87B6CC5AB51E}"/>
              </a:ext>
            </a:extLst>
          </p:cNvPr>
          <p:cNvSpPr/>
          <p:nvPr/>
        </p:nvSpPr>
        <p:spPr>
          <a:xfrm>
            <a:off x="1523427" y="2306326"/>
            <a:ext cx="232492" cy="17315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 107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993C5430-D7FB-41C6-AB26-00526BEA2C7B}"/>
              </a:ext>
            </a:extLst>
          </p:cNvPr>
          <p:cNvSpPr/>
          <p:nvPr/>
        </p:nvSpPr>
        <p:spPr>
          <a:xfrm>
            <a:off x="1594313" y="3690379"/>
            <a:ext cx="81496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104" name="Rectangle: Rounded Corners 103">
            <a:hlinkClick r:id="rId22" action="ppaction://hlinksldjump"/>
            <a:extLst>
              <a:ext uri="{FF2B5EF4-FFF2-40B4-BE49-F238E27FC236}">
                <a16:creationId xmlns:a16="http://schemas.microsoft.com/office/drawing/2014/main" id="{3A40CD9E-FD84-444F-8288-EB7FCAE0B45F}"/>
              </a:ext>
            </a:extLst>
          </p:cNvPr>
          <p:cNvSpPr/>
          <p:nvPr/>
        </p:nvSpPr>
        <p:spPr>
          <a:xfrm>
            <a:off x="1551279" y="3063783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Resin </a:t>
            </a:r>
            <a:r>
              <a:rPr lang="en-US" sz="1400" dirty="0" err="1"/>
              <a:t>Penukar</a:t>
            </a:r>
            <a:r>
              <a:rPr lang="en-US" sz="1400" dirty="0"/>
              <a:t> Ion </a:t>
            </a:r>
            <a:r>
              <a:rPr lang="en-US" sz="1400" dirty="0" err="1"/>
              <a:t>Asam</a:t>
            </a:r>
            <a:endParaRPr lang="en-ID" sz="1400" dirty="0"/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0A85CD51-26F8-472D-954B-74E3908919C0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F12A4B-5CE4-421A-8473-EF385D7CADE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84951E3-F35F-454D-9695-93759584129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2F7362E1-4ED5-4F8B-90A5-933BD41C36FB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41E8DFE4-71E7-4B1E-BFD0-B8676F9ED30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39C272B2-BB54-4E36-B6F0-915520F3158A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ABA72E5D-A1AE-4494-9436-36B0FDFF808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CC9F62-6E8D-48C3-B0E7-1837C270F280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7C970F35-FB4E-4CC0-BF41-D306779C5004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E3ECEF-8721-4C42-8329-C04F673B7584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1F9886A-A05F-4476-B188-D56B629A3B90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4" action="ppaction://hlinksldjump"/>
            <a:extLst>
              <a:ext uri="{FF2B5EF4-FFF2-40B4-BE49-F238E27FC236}">
                <a16:creationId xmlns:a16="http://schemas.microsoft.com/office/drawing/2014/main" id="{AEE64463-085D-411E-819F-2580CB02849D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5E54AEAA-AD6E-4DE3-8997-9A701BBBCC5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1F42B103-CD48-456A-9631-63CEA0B1331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8C969A73-3314-4322-B3D9-0D8AE0DEA0A7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2E74F66D-2799-4615-9038-7C3732A2D714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F1085B-8698-4E82-BD0D-795A1B43DB6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F559FE9E-2880-4668-9554-E2E9D68AA862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A466B1-CFC8-4B6D-81EC-3CC5CD2335DA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B22F0346-4ABB-4157-B7D6-65130FEAE571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384D6B4-1DD3-4B57-8596-ED2EA3DC8828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981177EC-892D-45AD-BF8E-4ABAC819BEF5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645DC0-1806-48B1-9B8C-FB4119AD5A2F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0497A6B5-ED72-46B2-82B3-0C3C65EC7675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A582C9-845C-4690-9D91-7C76A82E3E0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D85D8E5-5285-48DF-B936-38E2BFFA5E26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214707AB-736D-4E8E-8BC0-FEB1488A37D8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2FCB86-8745-46E4-8FB7-D99AFC196AD9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terinterkoneksi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hidrofob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4015636A-5438-45FB-806C-356EC5E70016}"/>
              </a:ext>
            </a:extLst>
          </p:cNvPr>
          <p:cNvSpPr/>
          <p:nvPr/>
        </p:nvSpPr>
        <p:spPr>
          <a:xfrm flipV="1">
            <a:off x="5866099" y="364257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5713E3D-3976-435E-AB40-301794AB1440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Ada </a:t>
            </a:r>
            <a:r>
              <a:rPr lang="en-US" dirty="0" err="1">
                <a:solidFill>
                  <a:schemeClr val="tx1"/>
                </a:solidFill>
              </a:rPr>
              <a:t>kemungkinan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1776E14E-5EEC-4C0C-8B51-7AF061F4D63E}"/>
              </a:ext>
            </a:extLst>
          </p:cNvPr>
          <p:cNvSpPr/>
          <p:nvPr/>
        </p:nvSpPr>
        <p:spPr>
          <a:xfrm rot="5400000" flipV="1">
            <a:off x="7985967" y="240679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7FF4005-AD09-4384-A6B1-CF36FACF0DE2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7EDB58C3-E0E7-48D2-9F60-8B903C20CFC3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CDD511-92B9-41E8-8AE8-AF8C1004D988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hlinkClick r:id="rId18" action="ppaction://hlinksldjump"/>
            <a:extLst>
              <a:ext uri="{FF2B5EF4-FFF2-40B4-BE49-F238E27FC236}">
                <a16:creationId xmlns:a16="http://schemas.microsoft.com/office/drawing/2014/main" id="{62A4E3A6-9F7C-46ED-B2E0-29B2297757E7}"/>
              </a:ext>
            </a:extLst>
          </p:cNvPr>
          <p:cNvSpPr/>
          <p:nvPr/>
        </p:nvSpPr>
        <p:spPr>
          <a:xfrm>
            <a:off x="1551279" y="1913446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Zirconia</a:t>
            </a:r>
            <a:endParaRPr lang="en-ID" dirty="0"/>
          </a:p>
        </p:txBody>
      </p:sp>
      <p:sp>
        <p:nvSpPr>
          <p:cNvPr id="103" name="Rectangle: Rounded Corners 102">
            <a:hlinkClick r:id="rId19" action="ppaction://hlinksldjump"/>
            <a:extLst>
              <a:ext uri="{FF2B5EF4-FFF2-40B4-BE49-F238E27FC236}">
                <a16:creationId xmlns:a16="http://schemas.microsoft.com/office/drawing/2014/main" id="{B270AC09-8253-4659-83FB-C1DF938F2124}"/>
              </a:ext>
            </a:extLst>
          </p:cNvPr>
          <p:cNvSpPr/>
          <p:nvPr/>
        </p:nvSpPr>
        <p:spPr>
          <a:xfrm>
            <a:off x="3091597" y="1906594"/>
            <a:ext cx="1408489" cy="4351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</a:rPr>
              <a:t>Asam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Heteropoli</a:t>
            </a:r>
            <a:endParaRPr lang="en-ID" sz="1400" b="1" dirty="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hlinkClick r:id="rId20" action="ppaction://hlinksldjump"/>
            <a:extLst>
              <a:ext uri="{FF2B5EF4-FFF2-40B4-BE49-F238E27FC236}">
                <a16:creationId xmlns:a16="http://schemas.microsoft.com/office/drawing/2014/main" id="{8D1ACF36-744C-48FC-8F3C-8E606AB4C12A}"/>
              </a:ext>
            </a:extLst>
          </p:cNvPr>
          <p:cNvSpPr/>
          <p:nvPr/>
        </p:nvSpPr>
        <p:spPr>
          <a:xfrm>
            <a:off x="1551279" y="3063783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Resin </a:t>
            </a:r>
            <a:r>
              <a:rPr lang="en-US" sz="1400" dirty="0" err="1"/>
              <a:t>Penukar</a:t>
            </a:r>
            <a:r>
              <a:rPr lang="en-US" sz="1400" dirty="0"/>
              <a:t> Ion </a:t>
            </a:r>
            <a:r>
              <a:rPr lang="en-US" sz="1400" dirty="0" err="1"/>
              <a:t>Asam</a:t>
            </a:r>
            <a:endParaRPr lang="en-ID" sz="1400" dirty="0"/>
          </a:p>
        </p:txBody>
      </p:sp>
      <p:sp>
        <p:nvSpPr>
          <p:cNvPr id="106" name="Rectangle: Rounded Corners 105">
            <a:hlinkClick r:id="rId21" action="ppaction://hlinksldjump"/>
            <a:extLst>
              <a:ext uri="{FF2B5EF4-FFF2-40B4-BE49-F238E27FC236}">
                <a16:creationId xmlns:a16="http://schemas.microsoft.com/office/drawing/2014/main" id="{37D03314-284F-45FE-BE77-8BD6CB3AD898}"/>
              </a:ext>
            </a:extLst>
          </p:cNvPr>
          <p:cNvSpPr/>
          <p:nvPr/>
        </p:nvSpPr>
        <p:spPr>
          <a:xfrm>
            <a:off x="2313684" y="2486728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Asam</a:t>
            </a:r>
            <a:endParaRPr lang="en-ID" dirty="0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C99BD53D-D361-4E9D-B4B3-999D6B16941D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Asam</a:t>
            </a:r>
            <a:r>
              <a:rPr lang="en-US" sz="1600" dirty="0">
                <a:solidFill>
                  <a:schemeClr val="tx1"/>
                </a:solidFill>
              </a:rPr>
              <a:t> yang </a:t>
            </a:r>
            <a:r>
              <a:rPr lang="en-US" sz="1600" dirty="0" err="1">
                <a:solidFill>
                  <a:schemeClr val="tx1"/>
                </a:solidFill>
              </a:rPr>
              <a:t>mengandung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unsur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selain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oksigen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logam</a:t>
            </a:r>
            <a:r>
              <a:rPr lang="en-US" sz="1600" dirty="0">
                <a:solidFill>
                  <a:schemeClr val="tx1"/>
                </a:solidFill>
              </a:rPr>
              <a:t> dan hydrogen, </a:t>
            </a:r>
            <a:r>
              <a:rPr lang="en-US" sz="1600" dirty="0" err="1">
                <a:solidFill>
                  <a:schemeClr val="tx1"/>
                </a:solidFill>
              </a:rPr>
              <a:t>seperti</a:t>
            </a:r>
            <a:r>
              <a:rPr lang="en-US" sz="1600" dirty="0">
                <a:solidFill>
                  <a:schemeClr val="tx1"/>
                </a:solidFill>
              </a:rPr>
              <a:t> P, Si dan </a:t>
            </a:r>
            <a:r>
              <a:rPr lang="en-US" sz="1600" dirty="0" err="1">
                <a:solidFill>
                  <a:schemeClr val="tx1"/>
                </a:solidFill>
              </a:rPr>
              <a:t>logam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transisi</a:t>
            </a:r>
            <a:r>
              <a:rPr lang="en-US" sz="1600" dirty="0">
                <a:solidFill>
                  <a:schemeClr val="tx1"/>
                </a:solidFill>
              </a:rPr>
              <a:t>. Punya </a:t>
            </a:r>
            <a:r>
              <a:rPr lang="en-US" sz="1600" dirty="0" err="1">
                <a:solidFill>
                  <a:schemeClr val="tx1"/>
                </a:solidFill>
              </a:rPr>
              <a:t>keuntungan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secara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reaksi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ekonomi</a:t>
            </a:r>
            <a:r>
              <a:rPr lang="en-US" sz="1600" dirty="0">
                <a:solidFill>
                  <a:schemeClr val="tx1"/>
                </a:solidFill>
              </a:rPr>
              <a:t>, dan </a:t>
            </a:r>
            <a:r>
              <a:rPr lang="en-US" sz="1600" dirty="0" err="1">
                <a:solidFill>
                  <a:schemeClr val="tx1"/>
                </a:solidFill>
              </a:rPr>
              <a:t>lingkungan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Termasuk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jenis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asam</a:t>
            </a:r>
            <a:r>
              <a:rPr lang="en-US" sz="1600" dirty="0">
                <a:solidFill>
                  <a:schemeClr val="tx1"/>
                </a:solidFill>
              </a:rPr>
              <a:t> Bronsted </a:t>
            </a:r>
            <a:r>
              <a:rPr lang="en-US" sz="1600" dirty="0" err="1">
                <a:solidFill>
                  <a:schemeClr val="tx1"/>
                </a:solidFill>
              </a:rPr>
              <a:t>mendekati</a:t>
            </a:r>
            <a:r>
              <a:rPr lang="en-US" sz="1600" dirty="0">
                <a:solidFill>
                  <a:schemeClr val="tx1"/>
                </a:solidFill>
              </a:rPr>
              <a:t> superacid dan </a:t>
            </a:r>
            <a:r>
              <a:rPr lang="en-US" sz="1600" dirty="0" err="1">
                <a:solidFill>
                  <a:schemeClr val="tx1"/>
                </a:solidFill>
              </a:rPr>
              <a:t>bersifat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redoks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toleran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terhadap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kelebihan</a:t>
            </a:r>
            <a:r>
              <a:rPr lang="en-US" sz="1600" dirty="0">
                <a:solidFill>
                  <a:schemeClr val="tx1"/>
                </a:solidFill>
              </a:rPr>
              <a:t> air.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1CACD4A2-250E-471A-B98A-AA5BE26C1B67}"/>
              </a:ext>
            </a:extLst>
          </p:cNvPr>
          <p:cNvSpPr/>
          <p:nvPr/>
        </p:nvSpPr>
        <p:spPr>
          <a:xfrm>
            <a:off x="4286072" y="2306326"/>
            <a:ext cx="232492" cy="17315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 108">
            <a:hlinkClick r:id="rId19" action="ppaction://hlinksldjump" tooltip="Tutup"/>
            <a:extLst>
              <a:ext uri="{FF2B5EF4-FFF2-40B4-BE49-F238E27FC236}">
                <a16:creationId xmlns:a16="http://schemas.microsoft.com/office/drawing/2014/main" id="{24CEB231-5D1B-41BE-90F5-44BA9491C321}"/>
              </a:ext>
            </a:extLst>
          </p:cNvPr>
          <p:cNvSpPr/>
          <p:nvPr/>
        </p:nvSpPr>
        <p:spPr>
          <a:xfrm>
            <a:off x="4352231" y="3690379"/>
            <a:ext cx="99804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105" name="Rectangle: Rounded Corners 104">
            <a:hlinkClick r:id="rId22" action="ppaction://hlinksldjump"/>
            <a:extLst>
              <a:ext uri="{FF2B5EF4-FFF2-40B4-BE49-F238E27FC236}">
                <a16:creationId xmlns:a16="http://schemas.microsoft.com/office/drawing/2014/main" id="{76B8F696-0C43-4209-9F78-1DAD03BD3B75}"/>
              </a:ext>
            </a:extLst>
          </p:cNvPr>
          <p:cNvSpPr/>
          <p:nvPr/>
        </p:nvSpPr>
        <p:spPr>
          <a:xfrm>
            <a:off x="3091597" y="3056931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Lainnya</a:t>
            </a:r>
            <a:endParaRPr lang="en-ID" dirty="0"/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B9DF8F27-6B54-4B87-A49C-EA8C8F9AAF35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C44A3-FB30-4557-B594-E7B60D10197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84951E3-F35F-454D-9695-93759584129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2F7362E1-4ED5-4F8B-90A5-933BD41C36FB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41E8DFE4-71E7-4B1E-BFD0-B8676F9ED30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39C272B2-BB54-4E36-B6F0-915520F3158A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ABA72E5D-A1AE-4494-9436-36B0FDFF808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CC9F62-6E8D-48C3-B0E7-1837C270F280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7C970F35-FB4E-4CC0-BF41-D306779C5004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E3ECEF-8721-4C42-8329-C04F673B7584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1F9886A-A05F-4476-B188-D56B629A3B90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4" action="ppaction://hlinksldjump"/>
            <a:extLst>
              <a:ext uri="{FF2B5EF4-FFF2-40B4-BE49-F238E27FC236}">
                <a16:creationId xmlns:a16="http://schemas.microsoft.com/office/drawing/2014/main" id="{AEE64463-085D-411E-819F-2580CB02849D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5E54AEAA-AD6E-4DE3-8997-9A701BBBCC5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1F42B103-CD48-456A-9631-63CEA0B1331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8C969A73-3314-4322-B3D9-0D8AE0DEA0A7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2E74F66D-2799-4615-9038-7C3732A2D714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F1085B-8698-4E82-BD0D-795A1B43DB6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F559FE9E-2880-4668-9554-E2E9D68AA862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A466B1-CFC8-4B6D-81EC-3CC5CD2335DA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B22F0346-4ABB-4157-B7D6-65130FEAE571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384D6B4-1DD3-4B57-8596-ED2EA3DC8828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981177EC-892D-45AD-BF8E-4ABAC819BEF5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645DC0-1806-48B1-9B8C-FB4119AD5A2F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0497A6B5-ED72-46B2-82B3-0C3C65EC7675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A582C9-845C-4690-9D91-7C76A82E3E0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D85D8E5-5285-48DF-B936-38E2BFFA5E26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214707AB-736D-4E8E-8BC0-FEB1488A37D8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2FCB86-8745-46E4-8FB7-D99AFC196AD9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terinterkoneksi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hidrofob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4015636A-5438-45FB-806C-356EC5E70016}"/>
              </a:ext>
            </a:extLst>
          </p:cNvPr>
          <p:cNvSpPr/>
          <p:nvPr/>
        </p:nvSpPr>
        <p:spPr>
          <a:xfrm flipV="1">
            <a:off x="5866099" y="364257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5713E3D-3976-435E-AB40-301794AB1440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Ada </a:t>
            </a:r>
            <a:r>
              <a:rPr lang="en-US" dirty="0" err="1">
                <a:solidFill>
                  <a:schemeClr val="tx1"/>
                </a:solidFill>
              </a:rPr>
              <a:t>kemungkinan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1776E14E-5EEC-4C0C-8B51-7AF061F4D63E}"/>
              </a:ext>
            </a:extLst>
          </p:cNvPr>
          <p:cNvSpPr/>
          <p:nvPr/>
        </p:nvSpPr>
        <p:spPr>
          <a:xfrm rot="5400000" flipV="1">
            <a:off x="7985967" y="240679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7FF4005-AD09-4384-A6B1-CF36FACF0DE2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7EDB58C3-E0E7-48D2-9F60-8B903C20CFC3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CDD511-92B9-41E8-8AE8-AF8C1004D988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hlinkClick r:id="rId18" action="ppaction://hlinksldjump"/>
            <a:extLst>
              <a:ext uri="{FF2B5EF4-FFF2-40B4-BE49-F238E27FC236}">
                <a16:creationId xmlns:a16="http://schemas.microsoft.com/office/drawing/2014/main" id="{6E7E81ED-91FB-40E5-82A7-CEACD4AC126B}"/>
              </a:ext>
            </a:extLst>
          </p:cNvPr>
          <p:cNvSpPr/>
          <p:nvPr/>
        </p:nvSpPr>
        <p:spPr>
          <a:xfrm>
            <a:off x="1551279" y="1913446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Zirconia</a:t>
            </a:r>
            <a:endParaRPr lang="en-ID" dirty="0"/>
          </a:p>
        </p:txBody>
      </p:sp>
      <p:sp>
        <p:nvSpPr>
          <p:cNvPr id="103" name="Rectangle: Rounded Corners 102">
            <a:hlinkClick r:id="rId19" action="ppaction://hlinksldjump"/>
            <a:extLst>
              <a:ext uri="{FF2B5EF4-FFF2-40B4-BE49-F238E27FC236}">
                <a16:creationId xmlns:a16="http://schemas.microsoft.com/office/drawing/2014/main" id="{26097525-3A98-4237-86D0-CCB91318F52A}"/>
              </a:ext>
            </a:extLst>
          </p:cNvPr>
          <p:cNvSpPr/>
          <p:nvPr/>
        </p:nvSpPr>
        <p:spPr>
          <a:xfrm>
            <a:off x="3091597" y="1906594"/>
            <a:ext cx="1408489" cy="435176"/>
          </a:xfrm>
          <a:prstGeom prst="roundRect">
            <a:avLst/>
          </a:prstGeom>
          <a:solidFill>
            <a:srgbClr val="4472C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Asam</a:t>
            </a:r>
            <a:r>
              <a:rPr lang="en-US" sz="1400" dirty="0"/>
              <a:t> </a:t>
            </a:r>
            <a:r>
              <a:rPr lang="en-US" sz="1400" dirty="0" err="1"/>
              <a:t>Heteropoli</a:t>
            </a:r>
            <a:endParaRPr lang="en-ID" sz="1400" dirty="0"/>
          </a:p>
        </p:txBody>
      </p:sp>
      <p:sp>
        <p:nvSpPr>
          <p:cNvPr id="106" name="Rectangle: Rounded Corners 105">
            <a:hlinkClick r:id="rId20" action="ppaction://hlinksldjump"/>
            <a:extLst>
              <a:ext uri="{FF2B5EF4-FFF2-40B4-BE49-F238E27FC236}">
                <a16:creationId xmlns:a16="http://schemas.microsoft.com/office/drawing/2014/main" id="{C4BA6B09-062F-41F4-A879-2923C96B451A}"/>
              </a:ext>
            </a:extLst>
          </p:cNvPr>
          <p:cNvSpPr/>
          <p:nvPr/>
        </p:nvSpPr>
        <p:spPr>
          <a:xfrm>
            <a:off x="2313684" y="2486728"/>
            <a:ext cx="1408489" cy="4351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/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F44B4829-E164-4043-9164-E62368BC3AFE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solidFill>
                  <a:schemeClr val="tx1"/>
                </a:solidFill>
              </a:rPr>
              <a:t>Cukup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efektif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dalam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meningkatkan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laju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reaksi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err="1">
                <a:solidFill>
                  <a:schemeClr val="tx1"/>
                </a:solidFill>
              </a:rPr>
              <a:t>dapat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mensintesis</a:t>
            </a:r>
            <a:r>
              <a:rPr lang="en-US" sz="1500" dirty="0">
                <a:solidFill>
                  <a:schemeClr val="tx1"/>
                </a:solidFill>
              </a:rPr>
              <a:t> pada </a:t>
            </a:r>
            <a:r>
              <a:rPr lang="en-US" sz="1500" dirty="0" err="1">
                <a:solidFill>
                  <a:schemeClr val="tx1"/>
                </a:solidFill>
              </a:rPr>
              <a:t>berbagai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tingkat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keasaman</a:t>
            </a:r>
            <a:r>
              <a:rPr lang="en-US" sz="1500" dirty="0">
                <a:solidFill>
                  <a:schemeClr val="tx1"/>
                </a:solidFill>
              </a:rPr>
              <a:t> dan </a:t>
            </a:r>
            <a:r>
              <a:rPr lang="en-US" sz="1500" dirty="0" err="1">
                <a:solidFill>
                  <a:schemeClr val="tx1"/>
                </a:solidFill>
              </a:rPr>
              <a:t>sifat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tekstur</a:t>
            </a:r>
            <a:r>
              <a:rPr lang="en-US" sz="1500" dirty="0">
                <a:solidFill>
                  <a:schemeClr val="tx1"/>
                </a:solidFill>
              </a:rPr>
              <a:t>. </a:t>
            </a:r>
            <a:r>
              <a:rPr lang="en-US" sz="1500" dirty="0" err="1">
                <a:solidFill>
                  <a:schemeClr val="tx1"/>
                </a:solidFill>
              </a:rPr>
              <a:t>Modifikasi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zeolit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untuk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membentuk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karakter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hidrofobik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dengan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membebankan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asam</a:t>
            </a:r>
            <a:r>
              <a:rPr lang="en-US" sz="1500" dirty="0">
                <a:solidFill>
                  <a:schemeClr val="tx1"/>
                </a:solidFill>
              </a:rPr>
              <a:t> organic (</a:t>
            </a:r>
            <a:r>
              <a:rPr lang="en-US" sz="1500" dirty="0" err="1">
                <a:solidFill>
                  <a:schemeClr val="tx1"/>
                </a:solidFill>
              </a:rPr>
              <a:t>asam</a:t>
            </a:r>
            <a:r>
              <a:rPr lang="en-US" sz="1500" dirty="0">
                <a:solidFill>
                  <a:schemeClr val="tx1"/>
                </a:solidFill>
              </a:rPr>
              <a:t> heteropoly) pada </a:t>
            </a:r>
            <a:r>
              <a:rPr lang="en-US" sz="1500" dirty="0" err="1">
                <a:solidFill>
                  <a:schemeClr val="tx1"/>
                </a:solidFill>
              </a:rPr>
              <a:t>permukaan</a:t>
            </a:r>
            <a:r>
              <a:rPr lang="en-US" sz="1500" dirty="0">
                <a:solidFill>
                  <a:schemeClr val="tx1"/>
                </a:solidFill>
              </a:rPr>
              <a:t> tanpa </a:t>
            </a:r>
            <a:r>
              <a:rPr lang="en-US" sz="1500" dirty="0" err="1">
                <a:solidFill>
                  <a:schemeClr val="tx1"/>
                </a:solidFill>
              </a:rPr>
              <a:t>mengubah</a:t>
            </a:r>
            <a:r>
              <a:rPr lang="en-US" sz="1500" dirty="0">
                <a:solidFill>
                  <a:schemeClr val="tx1"/>
                </a:solidFill>
              </a:rPr>
              <a:t> situs </a:t>
            </a:r>
            <a:r>
              <a:rPr lang="en-US" sz="1500" dirty="0" err="1">
                <a:solidFill>
                  <a:schemeClr val="tx1"/>
                </a:solidFill>
              </a:rPr>
              <a:t>aktifnya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err="1">
                <a:solidFill>
                  <a:schemeClr val="tx1"/>
                </a:solidFill>
              </a:rPr>
              <a:t>mampu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menyerap</a:t>
            </a:r>
            <a:r>
              <a:rPr lang="en-US" sz="1500" dirty="0">
                <a:solidFill>
                  <a:schemeClr val="tx1"/>
                </a:solidFill>
              </a:rPr>
              <a:t> air.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EEA39576-F6D5-46D8-86C1-B97B917D02E2}"/>
              </a:ext>
            </a:extLst>
          </p:cNvPr>
          <p:cNvSpPr/>
          <p:nvPr/>
        </p:nvSpPr>
        <p:spPr>
          <a:xfrm>
            <a:off x="2909617" y="2882904"/>
            <a:ext cx="232492" cy="115501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 108">
            <a:hlinkClick r:id="rId20" action="ppaction://hlinksldjump" tooltip="Tutup"/>
            <a:extLst>
              <a:ext uri="{FF2B5EF4-FFF2-40B4-BE49-F238E27FC236}">
                <a16:creationId xmlns:a16="http://schemas.microsoft.com/office/drawing/2014/main" id="{181C7CAF-9AB7-4796-AB63-653A5E6691CA}"/>
              </a:ext>
            </a:extLst>
          </p:cNvPr>
          <p:cNvSpPr/>
          <p:nvPr/>
        </p:nvSpPr>
        <p:spPr>
          <a:xfrm>
            <a:off x="2974590" y="3690379"/>
            <a:ext cx="96514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105" name="Rectangle: Rounded Corners 104">
            <a:hlinkClick r:id="rId21" action="ppaction://hlinksldjump"/>
            <a:extLst>
              <a:ext uri="{FF2B5EF4-FFF2-40B4-BE49-F238E27FC236}">
                <a16:creationId xmlns:a16="http://schemas.microsoft.com/office/drawing/2014/main" id="{22902B15-21B2-46AA-A3EC-FBAD3C83010D}"/>
              </a:ext>
            </a:extLst>
          </p:cNvPr>
          <p:cNvSpPr/>
          <p:nvPr/>
        </p:nvSpPr>
        <p:spPr>
          <a:xfrm>
            <a:off x="3091597" y="3056931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Lainnya</a:t>
            </a:r>
            <a:endParaRPr lang="en-ID" dirty="0"/>
          </a:p>
        </p:txBody>
      </p:sp>
      <p:sp>
        <p:nvSpPr>
          <p:cNvPr id="104" name="Rectangle: Rounded Corners 103">
            <a:hlinkClick r:id="rId22" action="ppaction://hlinksldjump"/>
            <a:extLst>
              <a:ext uri="{FF2B5EF4-FFF2-40B4-BE49-F238E27FC236}">
                <a16:creationId xmlns:a16="http://schemas.microsoft.com/office/drawing/2014/main" id="{44AF6FB1-F87D-496E-9C86-AF425593B10A}"/>
              </a:ext>
            </a:extLst>
          </p:cNvPr>
          <p:cNvSpPr/>
          <p:nvPr/>
        </p:nvSpPr>
        <p:spPr>
          <a:xfrm>
            <a:off x="1551279" y="3063783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Resin </a:t>
            </a:r>
            <a:r>
              <a:rPr lang="en-US" sz="1400" dirty="0" err="1"/>
              <a:t>Penukar</a:t>
            </a:r>
            <a:r>
              <a:rPr lang="en-US" sz="1400" dirty="0"/>
              <a:t> Ion </a:t>
            </a:r>
            <a:r>
              <a:rPr lang="en-US" sz="1400" dirty="0" err="1"/>
              <a:t>Asam</a:t>
            </a:r>
            <a:endParaRPr lang="en-ID" sz="1400" dirty="0"/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DB5DB4F5-8B02-43F0-BF08-9DA9065BDED1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D549C-231F-466A-880F-F2E48450987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84951E3-F35F-454D-9695-93759584129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2F7362E1-4ED5-4F8B-90A5-933BD41C36FB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41E8DFE4-71E7-4B1E-BFD0-B8676F9ED30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39C272B2-BB54-4E36-B6F0-915520F3158A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ABA72E5D-A1AE-4494-9436-36B0FDFF808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CC9F62-6E8D-48C3-B0E7-1837C270F280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7C970F35-FB4E-4CC0-BF41-D306779C5004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E3ECEF-8721-4C42-8329-C04F673B7584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1F9886A-A05F-4476-B188-D56B629A3B90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4" action="ppaction://hlinksldjump"/>
            <a:extLst>
              <a:ext uri="{FF2B5EF4-FFF2-40B4-BE49-F238E27FC236}">
                <a16:creationId xmlns:a16="http://schemas.microsoft.com/office/drawing/2014/main" id="{AEE64463-085D-411E-819F-2580CB02849D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5E54AEAA-AD6E-4DE3-8997-9A701BBBCC5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1F42B103-CD48-456A-9631-63CEA0B1331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8C969A73-3314-4322-B3D9-0D8AE0DEA0A7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2E74F66D-2799-4615-9038-7C3732A2D714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F1085B-8698-4E82-BD0D-795A1B43DB6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F559FE9E-2880-4668-9554-E2E9D68AA862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A466B1-CFC8-4B6D-81EC-3CC5CD2335DA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B22F0346-4ABB-4157-B7D6-65130FEAE571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384D6B4-1DD3-4B57-8596-ED2EA3DC8828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981177EC-892D-45AD-BF8E-4ABAC819BEF5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645DC0-1806-48B1-9B8C-FB4119AD5A2F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0497A6B5-ED72-46B2-82B3-0C3C65EC7675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A582C9-845C-4690-9D91-7C76A82E3E0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D85D8E5-5285-48DF-B936-38E2BFFA5E26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214707AB-736D-4E8E-8BC0-FEB1488A37D8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2FCB86-8745-46E4-8FB7-D99AFC196AD9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terinterkoneksi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hidrofob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4015636A-5438-45FB-806C-356EC5E70016}"/>
              </a:ext>
            </a:extLst>
          </p:cNvPr>
          <p:cNvSpPr/>
          <p:nvPr/>
        </p:nvSpPr>
        <p:spPr>
          <a:xfrm flipV="1">
            <a:off x="5866099" y="364257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5713E3D-3976-435E-AB40-301794AB1440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Ada </a:t>
            </a:r>
            <a:r>
              <a:rPr lang="en-US" dirty="0" err="1">
                <a:solidFill>
                  <a:schemeClr val="tx1"/>
                </a:solidFill>
              </a:rPr>
              <a:t>kemungkinan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1776E14E-5EEC-4C0C-8B51-7AF061F4D63E}"/>
              </a:ext>
            </a:extLst>
          </p:cNvPr>
          <p:cNvSpPr/>
          <p:nvPr/>
        </p:nvSpPr>
        <p:spPr>
          <a:xfrm rot="5400000" flipV="1">
            <a:off x="7985967" y="240679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7FF4005-AD09-4384-A6B1-CF36FACF0DE2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7EDB58C3-E0E7-48D2-9F60-8B903C20CFC3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CDD511-92B9-41E8-8AE8-AF8C1004D988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hlinkClick r:id="rId18" action="ppaction://hlinksldjump"/>
            <a:extLst>
              <a:ext uri="{FF2B5EF4-FFF2-40B4-BE49-F238E27FC236}">
                <a16:creationId xmlns:a16="http://schemas.microsoft.com/office/drawing/2014/main" id="{03FD1884-06EF-4D8D-9D69-D3067E8F253A}"/>
              </a:ext>
            </a:extLst>
          </p:cNvPr>
          <p:cNvSpPr/>
          <p:nvPr/>
        </p:nvSpPr>
        <p:spPr>
          <a:xfrm>
            <a:off x="1551279" y="1913446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Zirconia</a:t>
            </a:r>
            <a:endParaRPr lang="en-ID" dirty="0"/>
          </a:p>
        </p:txBody>
      </p:sp>
      <p:sp>
        <p:nvSpPr>
          <p:cNvPr id="103" name="Rectangle: Rounded Corners 102">
            <a:hlinkClick r:id="rId19" action="ppaction://hlinksldjump"/>
            <a:extLst>
              <a:ext uri="{FF2B5EF4-FFF2-40B4-BE49-F238E27FC236}">
                <a16:creationId xmlns:a16="http://schemas.microsoft.com/office/drawing/2014/main" id="{12003C91-852A-4A1C-B2CA-36C8BF9BED3B}"/>
              </a:ext>
            </a:extLst>
          </p:cNvPr>
          <p:cNvSpPr/>
          <p:nvPr/>
        </p:nvSpPr>
        <p:spPr>
          <a:xfrm>
            <a:off x="3091597" y="1906594"/>
            <a:ext cx="1408489" cy="435176"/>
          </a:xfrm>
          <a:prstGeom prst="roundRect">
            <a:avLst/>
          </a:prstGeom>
          <a:solidFill>
            <a:srgbClr val="4472C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Asam</a:t>
            </a:r>
            <a:r>
              <a:rPr lang="en-US" sz="1400" dirty="0"/>
              <a:t> </a:t>
            </a:r>
            <a:r>
              <a:rPr lang="en-US" sz="1400" dirty="0" err="1"/>
              <a:t>Heteropoli</a:t>
            </a:r>
            <a:endParaRPr lang="en-ID" sz="1400" dirty="0"/>
          </a:p>
        </p:txBody>
      </p:sp>
      <p:sp>
        <p:nvSpPr>
          <p:cNvPr id="104" name="Rectangle: Rounded Corners 103">
            <a:hlinkClick r:id="rId20" action="ppaction://hlinksldjump"/>
            <a:extLst>
              <a:ext uri="{FF2B5EF4-FFF2-40B4-BE49-F238E27FC236}">
                <a16:creationId xmlns:a16="http://schemas.microsoft.com/office/drawing/2014/main" id="{EA79FC08-A86A-4345-95B5-C52F3105DC59}"/>
              </a:ext>
            </a:extLst>
          </p:cNvPr>
          <p:cNvSpPr/>
          <p:nvPr/>
        </p:nvSpPr>
        <p:spPr>
          <a:xfrm>
            <a:off x="1551279" y="3063783"/>
            <a:ext cx="1408489" cy="4351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Resin </a:t>
            </a:r>
            <a:r>
              <a:rPr lang="en-US" sz="1400" b="1" dirty="0" err="1">
                <a:solidFill>
                  <a:schemeClr val="tx1"/>
                </a:solidFill>
              </a:rPr>
              <a:t>Penukar</a:t>
            </a:r>
            <a:r>
              <a:rPr lang="en-US" sz="1400" b="1" dirty="0">
                <a:solidFill>
                  <a:schemeClr val="tx1"/>
                </a:solidFill>
              </a:rPr>
              <a:t> Ion </a:t>
            </a:r>
            <a:r>
              <a:rPr lang="en-US" sz="1400" b="1" dirty="0" err="1">
                <a:solidFill>
                  <a:schemeClr val="tx1"/>
                </a:solidFill>
              </a:rPr>
              <a:t>Asam</a:t>
            </a:r>
            <a:endParaRPr lang="en-ID" sz="1400" b="1" dirty="0">
              <a:solidFill>
                <a:schemeClr val="tx1"/>
              </a:solidFill>
            </a:endParaRPr>
          </a:p>
        </p:txBody>
      </p:sp>
      <p:sp>
        <p:nvSpPr>
          <p:cNvPr id="105" name="Rectangle: Rounded Corners 104">
            <a:hlinkClick r:id="rId21" action="ppaction://hlinksldjump"/>
            <a:extLst>
              <a:ext uri="{FF2B5EF4-FFF2-40B4-BE49-F238E27FC236}">
                <a16:creationId xmlns:a16="http://schemas.microsoft.com/office/drawing/2014/main" id="{05DD91BF-45FF-4420-AA00-4FFE6D302960}"/>
              </a:ext>
            </a:extLst>
          </p:cNvPr>
          <p:cNvSpPr/>
          <p:nvPr/>
        </p:nvSpPr>
        <p:spPr>
          <a:xfrm>
            <a:off x="3091597" y="3056931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Lainnya</a:t>
            </a:r>
            <a:endParaRPr lang="en-ID" dirty="0"/>
          </a:p>
        </p:txBody>
      </p:sp>
      <p:sp>
        <p:nvSpPr>
          <p:cNvPr id="106" name="Rectangle: Rounded Corners 105">
            <a:hlinkClick r:id="rId22" action="ppaction://hlinksldjump"/>
            <a:extLst>
              <a:ext uri="{FF2B5EF4-FFF2-40B4-BE49-F238E27FC236}">
                <a16:creationId xmlns:a16="http://schemas.microsoft.com/office/drawing/2014/main" id="{EE5E7B18-5897-48A2-A961-B0CD3F859035}"/>
              </a:ext>
            </a:extLst>
          </p:cNvPr>
          <p:cNvSpPr/>
          <p:nvPr/>
        </p:nvSpPr>
        <p:spPr>
          <a:xfrm>
            <a:off x="2313684" y="2486728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Asam</a:t>
            </a:r>
            <a:endParaRPr lang="en-ID" dirty="0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5DB4B540-11C7-4A1A-B86D-8C36EFB9ED1A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Amberlyst15, NKC-9, D61, </a:t>
            </a:r>
            <a:r>
              <a:rPr lang="en-US" sz="1600" dirty="0" err="1">
                <a:solidFill>
                  <a:schemeClr val="tx1"/>
                </a:solidFill>
              </a:rPr>
              <a:t>lewatit</a:t>
            </a:r>
            <a:r>
              <a:rPr lang="en-US" sz="1600" dirty="0">
                <a:solidFill>
                  <a:schemeClr val="tx1"/>
                </a:solidFill>
              </a:rPr>
              <a:t> GF101, </a:t>
            </a:r>
            <a:r>
              <a:rPr lang="en-US" sz="1600" dirty="0" err="1">
                <a:solidFill>
                  <a:schemeClr val="tx1"/>
                </a:solidFill>
              </a:rPr>
              <a:t>nafion</a:t>
            </a:r>
            <a:r>
              <a:rPr lang="en-US" sz="1600" dirty="0">
                <a:solidFill>
                  <a:schemeClr val="tx1"/>
                </a:solidFill>
              </a:rPr>
              <a:t> 1, </a:t>
            </a:r>
            <a:r>
              <a:rPr lang="en-US" sz="1600" dirty="0" err="1">
                <a:solidFill>
                  <a:schemeClr val="tx1"/>
                </a:solidFill>
              </a:rPr>
              <a:t>MnCeOX</a:t>
            </a:r>
            <a:r>
              <a:rPr lang="en-US" sz="1600" dirty="0">
                <a:solidFill>
                  <a:schemeClr val="tx1"/>
                </a:solidFill>
              </a:rPr>
              <a:t>. Amberlyst15 </a:t>
            </a:r>
            <a:r>
              <a:rPr lang="en-US" sz="1600" dirty="0" err="1">
                <a:solidFill>
                  <a:schemeClr val="tx1"/>
                </a:solidFill>
              </a:rPr>
              <a:t>cukup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memberikan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reaksi</a:t>
            </a:r>
            <a:r>
              <a:rPr lang="en-US" sz="1600" dirty="0">
                <a:solidFill>
                  <a:schemeClr val="tx1"/>
                </a:solidFill>
              </a:rPr>
              <a:t> yang normal. NKC-9 </a:t>
            </a:r>
            <a:r>
              <a:rPr lang="en-US" sz="1600" dirty="0" err="1">
                <a:solidFill>
                  <a:schemeClr val="tx1"/>
                </a:solidFill>
              </a:rPr>
              <a:t>mengkonversi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lebih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tinggi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dibanding</a:t>
            </a:r>
            <a:r>
              <a:rPr lang="en-US" sz="1600" dirty="0">
                <a:solidFill>
                  <a:schemeClr val="tx1"/>
                </a:solidFill>
              </a:rPr>
              <a:t> D61. </a:t>
            </a:r>
            <a:r>
              <a:rPr lang="en-US" sz="1600" dirty="0" err="1">
                <a:solidFill>
                  <a:schemeClr val="tx1"/>
                </a:solidFill>
              </a:rPr>
              <a:t>konversi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tertinggi</a:t>
            </a:r>
            <a:r>
              <a:rPr lang="en-US" sz="1600" dirty="0">
                <a:solidFill>
                  <a:schemeClr val="tx1"/>
                </a:solidFill>
              </a:rPr>
              <a:t> 90% yang </a:t>
            </a:r>
            <a:r>
              <a:rPr lang="en-US" sz="1600" dirty="0" err="1">
                <a:solidFill>
                  <a:schemeClr val="tx1"/>
                </a:solidFill>
              </a:rPr>
              <a:t>merupakan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fungsi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jumlah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katalis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suhu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waktu</a:t>
            </a:r>
            <a:r>
              <a:rPr lang="en-US" sz="1600" dirty="0">
                <a:solidFill>
                  <a:schemeClr val="tx1"/>
                </a:solidFill>
              </a:rPr>
              <a:t>, dan </a:t>
            </a:r>
            <a:r>
              <a:rPr lang="en-US" sz="1600" dirty="0" err="1">
                <a:solidFill>
                  <a:schemeClr val="tx1"/>
                </a:solidFill>
              </a:rPr>
              <a:t>reaksi</a:t>
            </a:r>
            <a:r>
              <a:rPr lang="en-US" sz="1600" dirty="0">
                <a:solidFill>
                  <a:schemeClr val="tx1"/>
                </a:solidFill>
              </a:rPr>
              <a:t> molar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C1686AA3-DFD2-444C-B4CF-FFA912B6B903}"/>
              </a:ext>
            </a:extLst>
          </p:cNvPr>
          <p:cNvSpPr/>
          <p:nvPr/>
        </p:nvSpPr>
        <p:spPr>
          <a:xfrm>
            <a:off x="1523427" y="3464386"/>
            <a:ext cx="232492" cy="57353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 108">
            <a:hlinkClick r:id="rId20" action="ppaction://hlinksldjump" tooltip="Tutup"/>
            <a:extLst>
              <a:ext uri="{FF2B5EF4-FFF2-40B4-BE49-F238E27FC236}">
                <a16:creationId xmlns:a16="http://schemas.microsoft.com/office/drawing/2014/main" id="{27EC8EBB-005A-4870-A692-C43075AFB744}"/>
              </a:ext>
            </a:extLst>
          </p:cNvPr>
          <p:cNvSpPr/>
          <p:nvPr/>
        </p:nvSpPr>
        <p:spPr>
          <a:xfrm>
            <a:off x="1586315" y="3690379"/>
            <a:ext cx="101193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A0F75AE4-D070-4F31-89D9-82C2A36CD75D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E5985B-0383-4188-A87F-58CE89A58B1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84951E3-F35F-454D-9695-93759584129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2F7362E1-4ED5-4F8B-90A5-933BD41C36FB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41E8DFE4-71E7-4B1E-BFD0-B8676F9ED30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39C272B2-BB54-4E36-B6F0-915520F3158A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ABA72E5D-A1AE-4494-9436-36B0FDFF808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CC9F62-6E8D-48C3-B0E7-1837C270F280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7C970F35-FB4E-4CC0-BF41-D306779C5004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E3ECEF-8721-4C42-8329-C04F673B7584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1F9886A-A05F-4476-B188-D56B629A3B90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4" action="ppaction://hlinksldjump"/>
            <a:extLst>
              <a:ext uri="{FF2B5EF4-FFF2-40B4-BE49-F238E27FC236}">
                <a16:creationId xmlns:a16="http://schemas.microsoft.com/office/drawing/2014/main" id="{AEE64463-085D-411E-819F-2580CB02849D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5E54AEAA-AD6E-4DE3-8997-9A701BBBCC5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1F42B103-CD48-456A-9631-63CEA0B1331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8C969A73-3314-4322-B3D9-0D8AE0DEA0A7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2E74F66D-2799-4615-9038-7C3732A2D714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F1085B-8698-4E82-BD0D-795A1B43DB6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F559FE9E-2880-4668-9554-E2E9D68AA862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A466B1-CFC8-4B6D-81EC-3CC5CD2335DA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B22F0346-4ABB-4157-B7D6-65130FEAE571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384D6B4-1DD3-4B57-8596-ED2EA3DC8828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981177EC-892D-45AD-BF8E-4ABAC819BEF5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D645DC0-1806-48B1-9B8C-FB4119AD5A2F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0497A6B5-ED72-46B2-82B3-0C3C65EC7675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A582C9-845C-4690-9D91-7C76A82E3E0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D85D8E5-5285-48DF-B936-38E2BFFA5E26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214707AB-736D-4E8E-8BC0-FEB1488A37D8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82FCB86-8745-46E4-8FB7-D99AFC196AD9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terinterkoneksi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hidrofob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4015636A-5438-45FB-806C-356EC5E70016}"/>
              </a:ext>
            </a:extLst>
          </p:cNvPr>
          <p:cNvSpPr/>
          <p:nvPr/>
        </p:nvSpPr>
        <p:spPr>
          <a:xfrm flipV="1">
            <a:off x="5866099" y="364257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5713E3D-3976-435E-AB40-301794AB1440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Ada </a:t>
            </a:r>
            <a:r>
              <a:rPr lang="en-US" dirty="0" err="1">
                <a:solidFill>
                  <a:schemeClr val="tx1"/>
                </a:solidFill>
              </a:rPr>
              <a:t>kemungkinan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1776E14E-5EEC-4C0C-8B51-7AF061F4D63E}"/>
              </a:ext>
            </a:extLst>
          </p:cNvPr>
          <p:cNvSpPr/>
          <p:nvPr/>
        </p:nvSpPr>
        <p:spPr>
          <a:xfrm rot="5400000" flipV="1">
            <a:off x="7985967" y="240679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7FF4005-AD09-4384-A6B1-CF36FACF0DE2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7EDB58C3-E0E7-48D2-9F60-8B903C20CFC3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CDD511-92B9-41E8-8AE8-AF8C1004D988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hlinkClick r:id="rId18" action="ppaction://hlinksldjump"/>
            <a:extLst>
              <a:ext uri="{FF2B5EF4-FFF2-40B4-BE49-F238E27FC236}">
                <a16:creationId xmlns:a16="http://schemas.microsoft.com/office/drawing/2014/main" id="{7F0A1FFA-3D7F-40D0-95CC-D550019AF991}"/>
              </a:ext>
            </a:extLst>
          </p:cNvPr>
          <p:cNvSpPr/>
          <p:nvPr/>
        </p:nvSpPr>
        <p:spPr>
          <a:xfrm>
            <a:off x="1551279" y="1913446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Zirconia</a:t>
            </a:r>
            <a:endParaRPr lang="en-ID" dirty="0"/>
          </a:p>
        </p:txBody>
      </p:sp>
      <p:sp>
        <p:nvSpPr>
          <p:cNvPr id="103" name="Rectangle: Rounded Corners 102">
            <a:hlinkClick r:id="rId19" action="ppaction://hlinksldjump"/>
            <a:extLst>
              <a:ext uri="{FF2B5EF4-FFF2-40B4-BE49-F238E27FC236}">
                <a16:creationId xmlns:a16="http://schemas.microsoft.com/office/drawing/2014/main" id="{FD97E003-2E70-49F1-8E94-D91C841C55E2}"/>
              </a:ext>
            </a:extLst>
          </p:cNvPr>
          <p:cNvSpPr/>
          <p:nvPr/>
        </p:nvSpPr>
        <p:spPr>
          <a:xfrm>
            <a:off x="3091597" y="1906594"/>
            <a:ext cx="1408489" cy="435176"/>
          </a:xfrm>
          <a:prstGeom prst="roundRect">
            <a:avLst/>
          </a:prstGeom>
          <a:solidFill>
            <a:srgbClr val="4472C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Asam</a:t>
            </a:r>
            <a:r>
              <a:rPr lang="en-US" sz="1400" dirty="0"/>
              <a:t> </a:t>
            </a:r>
            <a:r>
              <a:rPr lang="en-US" sz="1400" dirty="0" err="1"/>
              <a:t>Heteropoli</a:t>
            </a:r>
            <a:endParaRPr lang="en-ID" sz="1400" dirty="0"/>
          </a:p>
        </p:txBody>
      </p:sp>
      <p:sp>
        <p:nvSpPr>
          <p:cNvPr id="104" name="Rectangle: Rounded Corners 103">
            <a:hlinkClick r:id="rId20" action="ppaction://hlinksldjump"/>
            <a:extLst>
              <a:ext uri="{FF2B5EF4-FFF2-40B4-BE49-F238E27FC236}">
                <a16:creationId xmlns:a16="http://schemas.microsoft.com/office/drawing/2014/main" id="{6C51EE10-1B19-4CDB-BBCA-187F9F252584}"/>
              </a:ext>
            </a:extLst>
          </p:cNvPr>
          <p:cNvSpPr/>
          <p:nvPr/>
        </p:nvSpPr>
        <p:spPr>
          <a:xfrm>
            <a:off x="1551279" y="3063783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Resin </a:t>
            </a:r>
            <a:r>
              <a:rPr lang="en-US" sz="1400" dirty="0" err="1"/>
              <a:t>Penukar</a:t>
            </a:r>
            <a:r>
              <a:rPr lang="en-US" sz="1400" dirty="0"/>
              <a:t> Ion </a:t>
            </a:r>
            <a:r>
              <a:rPr lang="en-US" sz="1400" dirty="0" err="1"/>
              <a:t>Asam</a:t>
            </a:r>
            <a:endParaRPr lang="en-ID" sz="1400" dirty="0"/>
          </a:p>
        </p:txBody>
      </p:sp>
      <p:sp>
        <p:nvSpPr>
          <p:cNvPr id="105" name="Rectangle: Rounded Corners 104">
            <a:hlinkClick r:id="rId21" action="ppaction://hlinksldjump"/>
            <a:extLst>
              <a:ext uri="{FF2B5EF4-FFF2-40B4-BE49-F238E27FC236}">
                <a16:creationId xmlns:a16="http://schemas.microsoft.com/office/drawing/2014/main" id="{662E4F24-F7DF-4042-A100-4A3F320E7946}"/>
              </a:ext>
            </a:extLst>
          </p:cNvPr>
          <p:cNvSpPr/>
          <p:nvPr/>
        </p:nvSpPr>
        <p:spPr>
          <a:xfrm>
            <a:off x="3091597" y="3056931"/>
            <a:ext cx="1408489" cy="4351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Lainnya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6" name="Rectangle: Rounded Corners 105">
            <a:hlinkClick r:id="rId22" action="ppaction://hlinksldjump"/>
            <a:extLst>
              <a:ext uri="{FF2B5EF4-FFF2-40B4-BE49-F238E27FC236}">
                <a16:creationId xmlns:a16="http://schemas.microsoft.com/office/drawing/2014/main" id="{4B22E8FD-7444-4FFE-B184-543C28147BE0}"/>
              </a:ext>
            </a:extLst>
          </p:cNvPr>
          <p:cNvSpPr/>
          <p:nvPr/>
        </p:nvSpPr>
        <p:spPr>
          <a:xfrm>
            <a:off x="2313684" y="2486728"/>
            <a:ext cx="1408489" cy="4351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Asam</a:t>
            </a:r>
            <a:endParaRPr lang="en-ID" dirty="0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B501EA4-6D23-4F8F-98FC-FDBD9C456643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SAC-13, PSSA (</a:t>
            </a:r>
            <a:r>
              <a:rPr lang="en-US" i="1" dirty="0">
                <a:solidFill>
                  <a:schemeClr val="tx1"/>
                </a:solidFill>
              </a:rPr>
              <a:t>poly styrene sulfonic acid</a:t>
            </a:r>
            <a:r>
              <a:rPr lang="en-US" dirty="0">
                <a:solidFill>
                  <a:schemeClr val="tx1"/>
                </a:solidFill>
              </a:rPr>
              <a:t>), SPVA (</a:t>
            </a:r>
            <a:r>
              <a:rPr lang="en-US" i="1" dirty="0">
                <a:solidFill>
                  <a:schemeClr val="tx1"/>
                </a:solidFill>
              </a:rPr>
              <a:t>sulfonated poly vinyl alcohol</a:t>
            </a:r>
            <a:r>
              <a:rPr lang="en-US" dirty="0">
                <a:solidFill>
                  <a:schemeClr val="tx1"/>
                </a:solidFill>
              </a:rPr>
              <a:t>), VOP (</a:t>
            </a:r>
            <a:r>
              <a:rPr lang="en-US" i="1" dirty="0" err="1">
                <a:solidFill>
                  <a:schemeClr val="tx1"/>
                </a:solidFill>
              </a:rPr>
              <a:t>vanadule</a:t>
            </a:r>
            <a:r>
              <a:rPr lang="en-US" i="1" dirty="0">
                <a:solidFill>
                  <a:schemeClr val="tx1"/>
                </a:solidFill>
              </a:rPr>
              <a:t> phosphate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sakarida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tersulfonasi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mesoporous silica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organosulfonat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7A368B3-3C68-4C84-80E9-8CC3DF59A9B0}"/>
              </a:ext>
            </a:extLst>
          </p:cNvPr>
          <p:cNvSpPr/>
          <p:nvPr/>
        </p:nvSpPr>
        <p:spPr>
          <a:xfrm>
            <a:off x="4290696" y="3457608"/>
            <a:ext cx="232492" cy="58031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 108">
            <a:hlinkClick r:id="rId21" action="ppaction://hlinksldjump" tooltip="Tutup"/>
            <a:extLst>
              <a:ext uri="{FF2B5EF4-FFF2-40B4-BE49-F238E27FC236}">
                <a16:creationId xmlns:a16="http://schemas.microsoft.com/office/drawing/2014/main" id="{90D4544F-9F79-4613-8D9F-368C0B3D2638}"/>
              </a:ext>
            </a:extLst>
          </p:cNvPr>
          <p:cNvSpPr/>
          <p:nvPr/>
        </p:nvSpPr>
        <p:spPr>
          <a:xfrm>
            <a:off x="4356199" y="3696747"/>
            <a:ext cx="101168" cy="1796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9508269F-D51C-4D4E-9DAE-A54A6F6CC7FF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FC256-10B4-4AA9-8604-902C6295995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12" name="Rectangle: Rounded Corners 111">
            <a:hlinkClick r:id="rId18" action="ppaction://hlinksldjump"/>
            <a:extLst>
              <a:ext uri="{FF2B5EF4-FFF2-40B4-BE49-F238E27FC236}">
                <a16:creationId xmlns:a16="http://schemas.microsoft.com/office/drawing/2014/main" id="{8F1AFD5D-1F93-4FCF-A834-B8D3A6F4C2C5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113" name="Rectangle: Rounded Corners 112">
            <a:hlinkClick r:id="rId19" action="ppaction://hlinksldjump"/>
            <a:extLst>
              <a:ext uri="{FF2B5EF4-FFF2-40B4-BE49-F238E27FC236}">
                <a16:creationId xmlns:a16="http://schemas.microsoft.com/office/drawing/2014/main" id="{AB360AA4-52B0-4B3A-A375-B747434814FB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116" name="Rectangle: Rounded Corners 115">
            <a:hlinkClick r:id="rId20" action="ppaction://hlinksldjump"/>
            <a:extLst>
              <a:ext uri="{FF2B5EF4-FFF2-40B4-BE49-F238E27FC236}">
                <a16:creationId xmlns:a16="http://schemas.microsoft.com/office/drawing/2014/main" id="{B0FBDF91-BA3C-490F-A0DC-9F8826E790DD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basa</a:t>
            </a:r>
            <a:endParaRPr lang="en-ID" dirty="0"/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9" name="Arrow: Down 118">
            <a:hlinkClick r:id="rId14" action="ppaction://hlinksldjump"/>
            <a:extLst>
              <a:ext uri="{FF2B5EF4-FFF2-40B4-BE49-F238E27FC236}">
                <a16:creationId xmlns:a16="http://schemas.microsoft.com/office/drawing/2014/main" id="{874FE774-5F59-44AB-A722-53CFC1E9D090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Rectangle 64">
            <a:hlinkClick r:id="rId17" action="ppaction://hlinksldjump"/>
            <a:extLst>
              <a:ext uri="{FF2B5EF4-FFF2-40B4-BE49-F238E27FC236}">
                <a16:creationId xmlns:a16="http://schemas.microsoft.com/office/drawing/2014/main" id="{26DB9DBD-5890-4807-9DC8-744AB39F2BFD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F7769-28F0-4A5D-91E2-D9F9CC3E739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9258E5B-6375-40F2-A17E-A99E83A1A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4" r="21414"/>
          <a:stretch/>
        </p:blipFill>
        <p:spPr bwMode="auto">
          <a:xfrm>
            <a:off x="4641449" y="2390531"/>
            <a:ext cx="2881973" cy="292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11EC2C-3C32-4108-B4C4-3C8B3E6D23F8}"/>
              </a:ext>
            </a:extLst>
          </p:cNvPr>
          <p:cNvSpPr/>
          <p:nvPr/>
        </p:nvSpPr>
        <p:spPr>
          <a:xfrm>
            <a:off x="4004185" y="2305568"/>
            <a:ext cx="897660" cy="444171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E08A07C-4777-4DDD-8CAB-C099CE206368}"/>
              </a:ext>
            </a:extLst>
          </p:cNvPr>
          <p:cNvSpPr/>
          <p:nvPr/>
        </p:nvSpPr>
        <p:spPr>
          <a:xfrm>
            <a:off x="4004186" y="3339321"/>
            <a:ext cx="515467" cy="101444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B141F741-63EB-477F-80BE-2089796453A2}"/>
              </a:ext>
            </a:extLst>
          </p:cNvPr>
          <p:cNvSpPr/>
          <p:nvPr/>
        </p:nvSpPr>
        <p:spPr>
          <a:xfrm flipV="1">
            <a:off x="4004185" y="4364348"/>
            <a:ext cx="515467" cy="67836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54C3CF8-5CA8-4FD3-BA53-6B3A6A30C884}"/>
              </a:ext>
            </a:extLst>
          </p:cNvPr>
          <p:cNvSpPr/>
          <p:nvPr/>
        </p:nvSpPr>
        <p:spPr>
          <a:xfrm flipV="1">
            <a:off x="4031196" y="5043613"/>
            <a:ext cx="898388" cy="513570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61C10CC-F17F-4E39-A961-91605ACE983D}"/>
              </a:ext>
            </a:extLst>
          </p:cNvPr>
          <p:cNvSpPr/>
          <p:nvPr/>
        </p:nvSpPr>
        <p:spPr>
          <a:xfrm flipV="1">
            <a:off x="7316127" y="2323552"/>
            <a:ext cx="862555" cy="421211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B1A991F5-6521-4DD4-9E96-3CA6B2345380}"/>
              </a:ext>
            </a:extLst>
          </p:cNvPr>
          <p:cNvSpPr/>
          <p:nvPr/>
        </p:nvSpPr>
        <p:spPr>
          <a:xfrm flipV="1">
            <a:off x="7630022" y="3351316"/>
            <a:ext cx="548660" cy="113356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2CFCC95-E5B3-4A8B-9349-52677C6FEB24}"/>
              </a:ext>
            </a:extLst>
          </p:cNvPr>
          <p:cNvSpPr/>
          <p:nvPr/>
        </p:nvSpPr>
        <p:spPr>
          <a:xfrm>
            <a:off x="7642806" y="4364348"/>
            <a:ext cx="517880" cy="127537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D9CAAFF2-A24B-4F09-B94D-CC1A151DB1E0}"/>
              </a:ext>
            </a:extLst>
          </p:cNvPr>
          <p:cNvSpPr/>
          <p:nvPr/>
        </p:nvSpPr>
        <p:spPr>
          <a:xfrm>
            <a:off x="7316127" y="4971717"/>
            <a:ext cx="876803" cy="584883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9C548A4E-1476-47D0-AE54-B61585F5F42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CB00FB00-EC19-4BE1-8EA8-9119BD7B151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F44954F1-18DB-4BF4-A1A7-5198913E29EC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330DC8-8ECE-49D3-BCD6-D52C4777DB1E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Biodiesel Around the World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D77B009-5C0C-4FE7-A2F4-86FFBD95E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4" name="Rectangle 33">
            <a:hlinkClick r:id="rId9" action="ppaction://hlinksldjump"/>
            <a:extLst>
              <a:ext uri="{FF2B5EF4-FFF2-40B4-BE49-F238E27FC236}">
                <a16:creationId xmlns:a16="http://schemas.microsoft.com/office/drawing/2014/main" id="{8585E10B-2940-4CD6-8BC4-C495E04A3E25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32077-EC02-4EDB-8BE8-AF7E5299A879}"/>
              </a:ext>
            </a:extLst>
          </p:cNvPr>
          <p:cNvSpPr/>
          <p:nvPr/>
        </p:nvSpPr>
        <p:spPr>
          <a:xfrm>
            <a:off x="5183209" y="4969134"/>
            <a:ext cx="1227222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Liputan6.com</a:t>
            </a:r>
            <a:endParaRPr lang="en-ID" sz="6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668D38-E46D-4CA3-A210-E6E40AD025C7}"/>
              </a:ext>
            </a:extLst>
          </p:cNvPr>
          <p:cNvSpPr/>
          <p:nvPr/>
        </p:nvSpPr>
        <p:spPr>
          <a:xfrm>
            <a:off x="1089247" y="1769977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Ketersedian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belum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tersebar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713DBCE3-3965-47F3-99BA-5ECC0CC1BAE3}"/>
              </a:ext>
            </a:extLst>
          </p:cNvPr>
          <p:cNvSpPr/>
          <p:nvPr/>
        </p:nvSpPr>
        <p:spPr>
          <a:xfrm>
            <a:off x="3742438" y="207489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2" name="Circle: Hollow 51">
            <a:extLst>
              <a:ext uri="{FF2B5EF4-FFF2-40B4-BE49-F238E27FC236}">
                <a16:creationId xmlns:a16="http://schemas.microsoft.com/office/drawing/2014/main" id="{F0D57D60-8360-4A1D-A266-2835D0AE6E8C}"/>
              </a:ext>
            </a:extLst>
          </p:cNvPr>
          <p:cNvSpPr/>
          <p:nvPr/>
        </p:nvSpPr>
        <p:spPr>
          <a:xfrm>
            <a:off x="4866712" y="266673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66EF1F1-50D4-49BB-82C5-83421C066B6E}"/>
              </a:ext>
            </a:extLst>
          </p:cNvPr>
          <p:cNvSpPr/>
          <p:nvPr/>
        </p:nvSpPr>
        <p:spPr>
          <a:xfrm>
            <a:off x="1104954" y="2875387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negara </a:t>
            </a:r>
            <a:r>
              <a:rPr lang="en-US" dirty="0" err="1">
                <a:solidFill>
                  <a:schemeClr val="tx1"/>
                </a:solidFill>
              </a:rPr>
              <a:t>sudah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memproduksi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CFD83E10-EF71-4A20-BA7D-3B23E116BC20}"/>
              </a:ext>
            </a:extLst>
          </p:cNvPr>
          <p:cNvSpPr/>
          <p:nvPr/>
        </p:nvSpPr>
        <p:spPr>
          <a:xfrm>
            <a:off x="3770177" y="318030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2" name="Circle: Hollow 61">
            <a:extLst>
              <a:ext uri="{FF2B5EF4-FFF2-40B4-BE49-F238E27FC236}">
                <a16:creationId xmlns:a16="http://schemas.microsoft.com/office/drawing/2014/main" id="{79544FAB-EA87-45FD-A114-0A9477BD2A8D}"/>
              </a:ext>
            </a:extLst>
          </p:cNvPr>
          <p:cNvSpPr/>
          <p:nvPr/>
        </p:nvSpPr>
        <p:spPr>
          <a:xfrm>
            <a:off x="4493552" y="334314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27D3BC4-05FA-410C-A42F-FF097DF26436}"/>
              </a:ext>
            </a:extLst>
          </p:cNvPr>
          <p:cNvSpPr/>
          <p:nvPr/>
        </p:nvSpPr>
        <p:spPr>
          <a:xfrm>
            <a:off x="1077215" y="4015012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berkembang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pesat</a:t>
            </a:r>
            <a:r>
              <a:rPr lang="en-US" dirty="0">
                <a:solidFill>
                  <a:schemeClr val="tx1"/>
                </a:solidFill>
              </a:rPr>
              <a:t>, 2007: 59jt, 2011: 133jt </a:t>
            </a:r>
            <a:r>
              <a:rPr lang="en-US" dirty="0" err="1">
                <a:solidFill>
                  <a:schemeClr val="tx1"/>
                </a:solidFill>
              </a:rPr>
              <a:t>barel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F54D63D3-E4F9-46DD-9303-A4C0F3C57502}"/>
              </a:ext>
            </a:extLst>
          </p:cNvPr>
          <p:cNvSpPr/>
          <p:nvPr/>
        </p:nvSpPr>
        <p:spPr>
          <a:xfrm>
            <a:off x="3742438" y="43199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BC47D9A6-4B0E-44F5-8010-C81ED799B6CD}"/>
              </a:ext>
            </a:extLst>
          </p:cNvPr>
          <p:cNvSpPr/>
          <p:nvPr/>
        </p:nvSpPr>
        <p:spPr>
          <a:xfrm>
            <a:off x="4493552" y="420751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552CB92-432A-4626-AE71-10F2B77A14C6}"/>
              </a:ext>
            </a:extLst>
          </p:cNvPr>
          <p:cNvSpPr/>
          <p:nvPr/>
        </p:nvSpPr>
        <p:spPr>
          <a:xfrm>
            <a:off x="1104954" y="5164841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AS,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kedelai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sbg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tractor </a:t>
            </a:r>
            <a:r>
              <a:rPr lang="en-US" dirty="0" err="1">
                <a:solidFill>
                  <a:schemeClr val="tx1"/>
                </a:solidFill>
              </a:rPr>
              <a:t>dll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9" name="Circle: Hollow 68">
            <a:extLst>
              <a:ext uri="{FF2B5EF4-FFF2-40B4-BE49-F238E27FC236}">
                <a16:creationId xmlns:a16="http://schemas.microsoft.com/office/drawing/2014/main" id="{7D599337-1DFB-4AC3-B3F7-31466A9FE0FE}"/>
              </a:ext>
            </a:extLst>
          </p:cNvPr>
          <p:cNvSpPr/>
          <p:nvPr/>
        </p:nvSpPr>
        <p:spPr>
          <a:xfrm>
            <a:off x="3770177" y="546975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296A976C-AA15-49EA-8EF3-39C673CF7C75}"/>
              </a:ext>
            </a:extLst>
          </p:cNvPr>
          <p:cNvSpPr/>
          <p:nvPr/>
        </p:nvSpPr>
        <p:spPr>
          <a:xfrm>
            <a:off x="4883162" y="483979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3F50E70-4B31-4F39-8170-67D90847C670}"/>
              </a:ext>
            </a:extLst>
          </p:cNvPr>
          <p:cNvSpPr/>
          <p:nvPr/>
        </p:nvSpPr>
        <p:spPr>
          <a:xfrm>
            <a:off x="8266022" y="1769977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Pengembangan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kedelai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byk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jagung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3" name="Circle: Hollow 72">
            <a:extLst>
              <a:ext uri="{FF2B5EF4-FFF2-40B4-BE49-F238E27FC236}">
                <a16:creationId xmlns:a16="http://schemas.microsoft.com/office/drawing/2014/main" id="{F2CDCAE8-0F54-46A4-B919-DE72E403E25A}"/>
              </a:ext>
            </a:extLst>
          </p:cNvPr>
          <p:cNvSpPr/>
          <p:nvPr/>
        </p:nvSpPr>
        <p:spPr>
          <a:xfrm>
            <a:off x="7027370" y="266548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5E883A43-60AD-456B-82FA-4B6C39B9CCAC}"/>
              </a:ext>
            </a:extLst>
          </p:cNvPr>
          <p:cNvSpPr/>
          <p:nvPr/>
        </p:nvSpPr>
        <p:spPr>
          <a:xfrm>
            <a:off x="8162770" y="211968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1BC16C2-0B66-420C-A111-162FEAF10F92}"/>
              </a:ext>
            </a:extLst>
          </p:cNvPr>
          <p:cNvSpPr/>
          <p:nvPr/>
        </p:nvSpPr>
        <p:spPr>
          <a:xfrm>
            <a:off x="8281729" y="2875387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Brazil 2005 </a:t>
            </a:r>
            <a:r>
              <a:rPr lang="en-US" dirty="0" err="1">
                <a:solidFill>
                  <a:schemeClr val="tx1"/>
                </a:solidFill>
              </a:rPr>
              <a:t>membuka</a:t>
            </a:r>
            <a:r>
              <a:rPr lang="en-US" dirty="0">
                <a:solidFill>
                  <a:schemeClr val="tx1"/>
                </a:solidFill>
              </a:rPr>
              <a:t> industry biodiesel 12000 m</a:t>
            </a:r>
            <a:r>
              <a:rPr lang="en-US" baseline="30000" dirty="0">
                <a:solidFill>
                  <a:schemeClr val="tx1"/>
                </a:solidFill>
              </a:rPr>
              <a:t>3 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tahun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B547D96E-9E11-42BB-AF89-2D127618A38E}"/>
              </a:ext>
            </a:extLst>
          </p:cNvPr>
          <p:cNvSpPr/>
          <p:nvPr/>
        </p:nvSpPr>
        <p:spPr>
          <a:xfrm>
            <a:off x="7369004" y="33616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E8D167B4-4ADF-461F-ACC3-80513643AFE1}"/>
              </a:ext>
            </a:extLst>
          </p:cNvPr>
          <p:cNvSpPr/>
          <p:nvPr/>
        </p:nvSpPr>
        <p:spPr>
          <a:xfrm>
            <a:off x="8161346" y="318371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2A7D231-8FA8-4F99-BC93-3101F3F4ED1D}"/>
              </a:ext>
            </a:extLst>
          </p:cNvPr>
          <p:cNvSpPr/>
          <p:nvPr/>
        </p:nvSpPr>
        <p:spPr>
          <a:xfrm>
            <a:off x="8253990" y="4015012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Diodiesel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dicampur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solar 2-5%, tanpa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memodifikasi</a:t>
            </a:r>
            <a:r>
              <a:rPr lang="en-US" dirty="0">
                <a:solidFill>
                  <a:schemeClr val="tx1"/>
                </a:solidFill>
              </a:rPr>
              <a:t> engine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3AC7ADCB-54AE-4A1F-ACBE-A30E4E18E7CF}"/>
              </a:ext>
            </a:extLst>
          </p:cNvPr>
          <p:cNvSpPr/>
          <p:nvPr/>
        </p:nvSpPr>
        <p:spPr>
          <a:xfrm>
            <a:off x="7369004" y="419191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F11B79B7-BF0F-40D8-89E6-AD155926E49F}"/>
              </a:ext>
            </a:extLst>
          </p:cNvPr>
          <p:cNvSpPr/>
          <p:nvPr/>
        </p:nvSpPr>
        <p:spPr>
          <a:xfrm>
            <a:off x="8116015" y="432823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3BEF879-8AF4-4A42-9622-BC133A32188F}"/>
              </a:ext>
            </a:extLst>
          </p:cNvPr>
          <p:cNvSpPr/>
          <p:nvPr/>
        </p:nvSpPr>
        <p:spPr>
          <a:xfrm>
            <a:off x="8281729" y="5164841"/>
            <a:ext cx="2833666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Asia </a:t>
            </a:r>
            <a:r>
              <a:rPr lang="en-US" dirty="0" err="1">
                <a:solidFill>
                  <a:schemeClr val="tx1"/>
                </a:solidFill>
              </a:rPr>
              <a:t>tenggara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sawit</a:t>
            </a:r>
            <a:r>
              <a:rPr lang="en-US" dirty="0">
                <a:solidFill>
                  <a:schemeClr val="tx1"/>
                </a:solidFill>
              </a:rPr>
              <a:t>, India: jatropha, </a:t>
            </a:r>
            <a:r>
              <a:rPr lang="en-US" dirty="0" err="1">
                <a:solidFill>
                  <a:schemeClr val="tx1"/>
                </a:solidFill>
              </a:rPr>
              <a:t>Eropa</a:t>
            </a:r>
            <a:r>
              <a:rPr lang="en-US" dirty="0">
                <a:solidFill>
                  <a:schemeClr val="tx1"/>
                </a:solidFill>
              </a:rPr>
              <a:t> Timur: rapeseed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CB443B51-D696-406D-9221-2D4256BFD6AB}"/>
              </a:ext>
            </a:extLst>
          </p:cNvPr>
          <p:cNvSpPr/>
          <p:nvPr/>
        </p:nvSpPr>
        <p:spPr>
          <a:xfrm>
            <a:off x="7056625" y="477359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302BE0EE-A3A0-4FD0-9211-68C9FBCFF2EB}"/>
              </a:ext>
            </a:extLst>
          </p:cNvPr>
          <p:cNvSpPr/>
          <p:nvPr/>
        </p:nvSpPr>
        <p:spPr>
          <a:xfrm>
            <a:off x="8140801" y="547276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ABF834-ED45-4759-99BE-586D1BC20BC9}"/>
              </a:ext>
            </a:extLst>
          </p:cNvPr>
          <p:cNvSpPr/>
          <p:nvPr/>
        </p:nvSpPr>
        <p:spPr>
          <a:xfrm>
            <a:off x="4285561" y="2152732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1904EC1-B784-46D9-8D11-40D2063051AB}"/>
              </a:ext>
            </a:extLst>
          </p:cNvPr>
          <p:cNvSpPr/>
          <p:nvPr/>
        </p:nvSpPr>
        <p:spPr>
          <a:xfrm>
            <a:off x="4063831" y="3031827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A82C21E-B0E1-4795-9152-61066DA55BFE}"/>
              </a:ext>
            </a:extLst>
          </p:cNvPr>
          <p:cNvSpPr/>
          <p:nvPr/>
        </p:nvSpPr>
        <p:spPr>
          <a:xfrm>
            <a:off x="3998719" y="4058261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17A996A-DD2A-4DD2-8193-DD38BDE79DA2}"/>
              </a:ext>
            </a:extLst>
          </p:cNvPr>
          <p:cNvSpPr/>
          <p:nvPr/>
        </p:nvSpPr>
        <p:spPr>
          <a:xfrm>
            <a:off x="4219177" y="4949213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FFED43D-CEC7-43C3-825D-BA78806F12D8}"/>
              </a:ext>
            </a:extLst>
          </p:cNvPr>
          <p:cNvSpPr/>
          <p:nvPr/>
        </p:nvSpPr>
        <p:spPr>
          <a:xfrm>
            <a:off x="7499697" y="2163920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914E225-5141-462A-98DF-BA131BD54EFF}"/>
              </a:ext>
            </a:extLst>
          </p:cNvPr>
          <p:cNvSpPr/>
          <p:nvPr/>
        </p:nvSpPr>
        <p:spPr>
          <a:xfrm>
            <a:off x="7685599" y="3053751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66118C3-14D0-4A59-BF3A-74A9FA8F806E}"/>
              </a:ext>
            </a:extLst>
          </p:cNvPr>
          <p:cNvSpPr/>
          <p:nvPr/>
        </p:nvSpPr>
        <p:spPr>
          <a:xfrm>
            <a:off x="7719574" y="4080964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9A8033B-73AD-49B5-9DED-88F4F450E00F}"/>
              </a:ext>
            </a:extLst>
          </p:cNvPr>
          <p:cNvSpPr/>
          <p:nvPr/>
        </p:nvSpPr>
        <p:spPr>
          <a:xfrm>
            <a:off x="7586248" y="4905732"/>
            <a:ext cx="430116" cy="372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8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04F96371-DC72-48B7-BF19-2F8695CF8C93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01538228-CA82-4B36-99B0-8BCE893DB88B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807D4CA-15A8-4981-83D0-0555C8F9CA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104" name="Action Button: Blank 10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F0EB14A-7069-483B-87AA-6ED2629A5B2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4A3A38E5-8607-4781-80E2-58A2F88A9AFC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95" name="Rectangle 94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815E7307-97E6-45EF-A5F1-958D8CDECC77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FE7603C-CE44-43EA-87B0-231CC1FA7AF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Dari alkali </a:t>
            </a:r>
            <a:r>
              <a:rPr lang="en-US" dirty="0" err="1">
                <a:solidFill>
                  <a:schemeClr val="tx1"/>
                </a:solidFill>
              </a:rPr>
              <a:t>tanah</a:t>
            </a:r>
            <a:r>
              <a:rPr lang="en-US" dirty="0">
                <a:solidFill>
                  <a:schemeClr val="tx1"/>
                </a:solidFill>
              </a:rPr>
              <a:t>: Mg, Ca, Be, Ba, Ra, dan Sr. Ion </a:t>
            </a:r>
            <a:r>
              <a:rPr lang="en-US" dirty="0" err="1">
                <a:solidFill>
                  <a:schemeClr val="tx1"/>
                </a:solidFill>
              </a:rPr>
              <a:t>positif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ikatan</a:t>
            </a:r>
            <a:r>
              <a:rPr lang="en-US" dirty="0">
                <a:solidFill>
                  <a:schemeClr val="tx1"/>
                </a:solidFill>
              </a:rPr>
              <a:t> Lewis, ion negating </a:t>
            </a:r>
            <a:r>
              <a:rPr lang="en-US" dirty="0" err="1">
                <a:solidFill>
                  <a:schemeClr val="tx1"/>
                </a:solidFill>
              </a:rPr>
              <a:t>ikatan</a:t>
            </a:r>
            <a:r>
              <a:rPr lang="en-US" dirty="0">
                <a:solidFill>
                  <a:schemeClr val="tx1"/>
                </a:solidFill>
              </a:rPr>
              <a:t> Bronsted. Ion-ion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adsorbtif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bagi</a:t>
            </a:r>
            <a:r>
              <a:rPr lang="en-US" dirty="0">
                <a:solidFill>
                  <a:schemeClr val="tx1"/>
                </a:solidFill>
              </a:rPr>
              <a:t> alkohol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metanolisis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C3A11155-9973-44CA-AD87-719CB7B7BC2A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Umumnya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MgO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CaO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SrO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1897390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hlinkClick r:id="rId18" action="ppaction://hlinksldjump"/>
            <a:extLst>
              <a:ext uri="{FF2B5EF4-FFF2-40B4-BE49-F238E27FC236}">
                <a16:creationId xmlns:a16="http://schemas.microsoft.com/office/drawing/2014/main" id="{AB360AA4-52B0-4B3A-A375-B747434814FB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116" name="Rectangle: Rounded Corners 115">
            <a:hlinkClick r:id="rId19" action="ppaction://hlinksldjump"/>
            <a:extLst>
              <a:ext uri="{FF2B5EF4-FFF2-40B4-BE49-F238E27FC236}">
                <a16:creationId xmlns:a16="http://schemas.microsoft.com/office/drawing/2014/main" id="{B0FBDF91-BA3C-490F-A0DC-9F8826E790DD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basa</a:t>
            </a:r>
            <a:endParaRPr lang="en-ID" dirty="0"/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190560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: Rounded Corners 69">
            <a:hlinkClick r:id="rId20" action="ppaction://hlinksldjump"/>
            <a:extLst>
              <a:ext uri="{FF2B5EF4-FFF2-40B4-BE49-F238E27FC236}">
                <a16:creationId xmlns:a16="http://schemas.microsoft.com/office/drawing/2014/main" id="{CC422979-2D37-4E9D-A376-A7D6E1204C4E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Oksida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logam</a:t>
            </a:r>
            <a:r>
              <a:rPr lang="en-US" dirty="0">
                <a:solidFill>
                  <a:schemeClr val="tx1"/>
                </a:solidFill>
              </a:rPr>
              <a:t> alkali </a:t>
            </a:r>
            <a:r>
              <a:rPr lang="en-US" dirty="0" err="1">
                <a:solidFill>
                  <a:schemeClr val="tx1"/>
                </a:solidFill>
              </a:rPr>
              <a:t>tanah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1" name="Arrow: Down 70">
            <a:hlinkClick r:id="rId14" action="ppaction://hlinksldjump"/>
            <a:extLst>
              <a:ext uri="{FF2B5EF4-FFF2-40B4-BE49-F238E27FC236}">
                <a16:creationId xmlns:a16="http://schemas.microsoft.com/office/drawing/2014/main" id="{4B81DA73-286B-4BF7-9F12-23628FECA23C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Rectangle 71">
            <a:hlinkClick r:id="rId17" action="ppaction://hlinksldjump"/>
            <a:extLst>
              <a:ext uri="{FF2B5EF4-FFF2-40B4-BE49-F238E27FC236}">
                <a16:creationId xmlns:a16="http://schemas.microsoft.com/office/drawing/2014/main" id="{D0B1382C-7A9F-4FC5-B26C-0E5783ACE8C7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90523C-EBE4-4B55-8212-222D3C0216A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C3A11155-9973-44CA-AD87-719CB7B7BC2A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Kekuatan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Penukaran</a:t>
            </a:r>
            <a:r>
              <a:rPr lang="en-US" u="sng" dirty="0">
                <a:solidFill>
                  <a:srgbClr val="0000CC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Konversi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Mudah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Jenis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Pembuatan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katalis</a:t>
            </a:r>
            <a:endParaRPr lang="en-US" u="sng" dirty="0">
              <a:solidFill>
                <a:srgbClr val="0000CC"/>
              </a:solidFill>
            </a:endParaRP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21" action="ppaction://hlinksldjump"/>
            <a:extLst>
              <a:ext uri="{FF2B5EF4-FFF2-40B4-BE49-F238E27FC236}">
                <a16:creationId xmlns:a16="http://schemas.microsoft.com/office/drawing/2014/main" id="{9E2EC8BF-2781-471D-B897-1897B434C19F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hlinkClick r:id="rId22" action="ppaction://hlinksldjump"/>
            <a:extLst>
              <a:ext uri="{FF2B5EF4-FFF2-40B4-BE49-F238E27FC236}">
                <a16:creationId xmlns:a16="http://schemas.microsoft.com/office/drawing/2014/main" id="{BDCEADB8-90C2-487C-8D47-FBE071C2EC8E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3" action="ppaction://hlinksldjump"/>
            <a:extLst>
              <a:ext uri="{FF2B5EF4-FFF2-40B4-BE49-F238E27FC236}">
                <a16:creationId xmlns:a16="http://schemas.microsoft.com/office/drawing/2014/main" id="{B07C5653-116D-4F18-A01D-052315085176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4" action="ppaction://hlinksldjump"/>
            <a:extLst>
              <a:ext uri="{FF2B5EF4-FFF2-40B4-BE49-F238E27FC236}">
                <a16:creationId xmlns:a16="http://schemas.microsoft.com/office/drawing/2014/main" id="{1DAB7738-8A52-4F62-A4DE-8FF6CD736B5B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5" name="Rectangle 114">
            <a:hlinkClick r:id="rId25" action="ppaction://hlinksldjump"/>
            <a:extLst>
              <a:ext uri="{FF2B5EF4-FFF2-40B4-BE49-F238E27FC236}">
                <a16:creationId xmlns:a16="http://schemas.microsoft.com/office/drawing/2014/main" id="{5B23E8CB-8756-4DCE-A9DD-FFEB7BBC4088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7" name="Rectangle 116">
            <a:hlinkClick r:id="rId26" action="ppaction://hlinksldjump"/>
            <a:extLst>
              <a:ext uri="{FF2B5EF4-FFF2-40B4-BE49-F238E27FC236}">
                <a16:creationId xmlns:a16="http://schemas.microsoft.com/office/drawing/2014/main" id="{28246087-8A3E-4CD6-AFC5-14313C4BAB5D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9" name="Rectangle 118">
            <a:hlinkClick r:id="rId27" action="ppaction://hlinksldjump"/>
            <a:extLst>
              <a:ext uri="{FF2B5EF4-FFF2-40B4-BE49-F238E27FC236}">
                <a16:creationId xmlns:a16="http://schemas.microsoft.com/office/drawing/2014/main" id="{ACA05CED-3D60-4D1F-AB76-61B332A4F8AC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7" action="ppaction://hlinksldjump"/>
            <a:extLst>
              <a:ext uri="{FF2B5EF4-FFF2-40B4-BE49-F238E27FC236}">
                <a16:creationId xmlns:a16="http://schemas.microsoft.com/office/drawing/2014/main" id="{02658576-E275-4C70-B2C2-A47312AA8AAC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FC9F00-0C81-45EE-BA36-0D629EC1527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A31107A-1113-41B2-8F22-D93697C04894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Kekuatan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Penukaran</a:t>
            </a:r>
            <a:r>
              <a:rPr lang="en-US" u="sng" dirty="0">
                <a:solidFill>
                  <a:srgbClr val="0000CC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Konversi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Mudah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Jenis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Pembuatan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katalis</a:t>
            </a:r>
            <a:endParaRPr lang="en-US" u="sng" dirty="0">
              <a:solidFill>
                <a:srgbClr val="0000CC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3E7491D-35F7-4AAA-8BDE-267324B5CB9F}"/>
              </a:ext>
            </a:extLst>
          </p:cNvPr>
          <p:cNvSpPr/>
          <p:nvPr/>
        </p:nvSpPr>
        <p:spPr>
          <a:xfrm>
            <a:off x="4723157" y="4062002"/>
            <a:ext cx="2620789" cy="1802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Ca</a:t>
            </a:r>
            <a:r>
              <a:rPr lang="en-US" sz="3200" baseline="30000" dirty="0">
                <a:solidFill>
                  <a:schemeClr val="tx1"/>
                </a:solidFill>
              </a:rPr>
              <a:t>2+</a:t>
            </a:r>
            <a:r>
              <a:rPr lang="en-US" sz="2800" dirty="0">
                <a:solidFill>
                  <a:schemeClr val="tx1"/>
                </a:solidFill>
              </a:rPr>
              <a:t>, Mg</a:t>
            </a:r>
            <a:r>
              <a:rPr lang="en-US" sz="3200" baseline="30000" dirty="0">
                <a:solidFill>
                  <a:schemeClr val="tx1"/>
                </a:solidFill>
              </a:rPr>
              <a:t>2+</a:t>
            </a:r>
            <a:r>
              <a:rPr lang="en-US" sz="2800" dirty="0">
                <a:solidFill>
                  <a:schemeClr val="tx1"/>
                </a:solidFill>
              </a:rPr>
              <a:t>, K</a:t>
            </a:r>
            <a:r>
              <a:rPr lang="en-US" sz="3200" baseline="30000" dirty="0">
                <a:solidFill>
                  <a:schemeClr val="tx1"/>
                </a:solidFill>
              </a:rPr>
              <a:t>+</a:t>
            </a:r>
            <a:r>
              <a:rPr lang="en-US" sz="2800" dirty="0">
                <a:solidFill>
                  <a:schemeClr val="tx1"/>
                </a:solidFill>
              </a:rPr>
              <a:t>, dan Na</a:t>
            </a:r>
            <a:r>
              <a:rPr lang="en-US" sz="3200" baseline="30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2433EB70-E578-405D-932B-532A528D15C0}"/>
              </a:ext>
            </a:extLst>
          </p:cNvPr>
          <p:cNvSpPr/>
          <p:nvPr/>
        </p:nvSpPr>
        <p:spPr>
          <a:xfrm rot="10800000" flipV="1">
            <a:off x="5413647" y="362272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1" action="ppaction://hlinksldjump" tooltip="Tutup"/>
            <a:extLst>
              <a:ext uri="{FF2B5EF4-FFF2-40B4-BE49-F238E27FC236}">
                <a16:creationId xmlns:a16="http://schemas.microsoft.com/office/drawing/2014/main" id="{F60ECEF7-0B50-46D1-AF3A-55826C59D1D6}"/>
              </a:ext>
            </a:extLst>
          </p:cNvPr>
          <p:cNvSpPr/>
          <p:nvPr/>
        </p:nvSpPr>
        <p:spPr>
          <a:xfrm>
            <a:off x="5589582" y="3703134"/>
            <a:ext cx="114242" cy="18600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3AFFC31E-4189-4952-A330-F40F7642C248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hlinkClick r:id="rId22" action="ppaction://hlinksldjump"/>
            <a:extLst>
              <a:ext uri="{FF2B5EF4-FFF2-40B4-BE49-F238E27FC236}">
                <a16:creationId xmlns:a16="http://schemas.microsoft.com/office/drawing/2014/main" id="{32D085E0-1242-4E71-917B-10C7892E260E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23" action="ppaction://hlinksldjump"/>
            <a:extLst>
              <a:ext uri="{FF2B5EF4-FFF2-40B4-BE49-F238E27FC236}">
                <a16:creationId xmlns:a16="http://schemas.microsoft.com/office/drawing/2014/main" id="{FF5225AC-9A4B-44AA-9BF1-E237C770DC48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4" action="ppaction://hlinksldjump"/>
            <a:extLst>
              <a:ext uri="{FF2B5EF4-FFF2-40B4-BE49-F238E27FC236}">
                <a16:creationId xmlns:a16="http://schemas.microsoft.com/office/drawing/2014/main" id="{985A5FCD-A58E-4E13-A1E5-8B553F76F195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 111">
            <a:hlinkClick r:id="rId25" action="ppaction://hlinksldjump"/>
            <a:extLst>
              <a:ext uri="{FF2B5EF4-FFF2-40B4-BE49-F238E27FC236}">
                <a16:creationId xmlns:a16="http://schemas.microsoft.com/office/drawing/2014/main" id="{9DAC15C7-117C-4A29-8B7A-585EBDDD8571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3" name="Rectangle 112">
            <a:hlinkClick r:id="rId26" action="ppaction://hlinksldjump"/>
            <a:extLst>
              <a:ext uri="{FF2B5EF4-FFF2-40B4-BE49-F238E27FC236}">
                <a16:creationId xmlns:a16="http://schemas.microsoft.com/office/drawing/2014/main" id="{47033622-A9A5-46B4-9783-F01D554DA82E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7" action="ppaction://hlinksldjump"/>
            <a:extLst>
              <a:ext uri="{FF2B5EF4-FFF2-40B4-BE49-F238E27FC236}">
                <a16:creationId xmlns:a16="http://schemas.microsoft.com/office/drawing/2014/main" id="{C143B54E-4521-4F60-A685-A2DF3084D3A1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17" action="ppaction://hlinksldjump"/>
            <a:extLst>
              <a:ext uri="{FF2B5EF4-FFF2-40B4-BE49-F238E27FC236}">
                <a16:creationId xmlns:a16="http://schemas.microsoft.com/office/drawing/2014/main" id="{0946FF30-FC06-4E6B-B738-3705EEFFE4EB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69FFE0-3357-45F1-852C-9761E1282EC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7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D5DFD455-63C4-4AF1-8AE2-11E087DF2603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chemeClr val="tx1"/>
                </a:solidFill>
              </a:rPr>
              <a:t>Kekuatan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zeolit</a:t>
            </a:r>
            <a:endParaRPr lang="en-US" u="sng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Penukaran</a:t>
            </a:r>
            <a:r>
              <a:rPr lang="en-US" u="sng" dirty="0">
                <a:solidFill>
                  <a:srgbClr val="0000CC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Konversi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Mudah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Jenis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Pembuatan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katalis</a:t>
            </a:r>
            <a:endParaRPr lang="en-US" u="sng" dirty="0">
              <a:solidFill>
                <a:srgbClr val="0000CC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3AFFC31E-4189-4952-A330-F40F7642C248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B9E01C4-C3BA-41AC-AD31-689D32949630}"/>
              </a:ext>
            </a:extLst>
          </p:cNvPr>
          <p:cNvSpPr/>
          <p:nvPr/>
        </p:nvSpPr>
        <p:spPr>
          <a:xfrm>
            <a:off x="7377737" y="3796376"/>
            <a:ext cx="3446397" cy="25460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Kekuatan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seiring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meningkatnya</a:t>
            </a:r>
            <a:r>
              <a:rPr lang="en-US" dirty="0">
                <a:solidFill>
                  <a:schemeClr val="tx1"/>
                </a:solidFill>
              </a:rPr>
              <a:t> ion </a:t>
            </a:r>
            <a:r>
              <a:rPr lang="en-US" dirty="0" err="1">
                <a:solidFill>
                  <a:schemeClr val="tx1"/>
                </a:solidFill>
              </a:rPr>
              <a:t>elektropositif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penukar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EDCC4D-CAA7-4C74-B330-01CE8B4A09A3}"/>
              </a:ext>
            </a:extLst>
          </p:cNvPr>
          <p:cNvSpPr/>
          <p:nvPr/>
        </p:nvSpPr>
        <p:spPr>
          <a:xfrm>
            <a:off x="10262937" y="1900989"/>
            <a:ext cx="300789" cy="2064478"/>
          </a:xfrm>
          <a:custGeom>
            <a:avLst/>
            <a:gdLst>
              <a:gd name="connsiteX0" fmla="*/ 0 w 300789"/>
              <a:gd name="connsiteY0" fmla="*/ 0 h 1973179"/>
              <a:gd name="connsiteX1" fmla="*/ 300789 w 300789"/>
              <a:gd name="connsiteY1" fmla="*/ 0 h 1973179"/>
              <a:gd name="connsiteX2" fmla="*/ 288758 w 300789"/>
              <a:gd name="connsiteY2" fmla="*/ 1973179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789" h="1973179">
                <a:moveTo>
                  <a:pt x="0" y="0"/>
                </a:moveTo>
                <a:lnTo>
                  <a:pt x="300789" y="0"/>
                </a:lnTo>
                <a:cubicBezTo>
                  <a:pt x="296779" y="657726"/>
                  <a:pt x="292768" y="1315453"/>
                  <a:pt x="288758" y="19731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22" action="ppaction://hlinksldjump"/>
            <a:extLst>
              <a:ext uri="{FF2B5EF4-FFF2-40B4-BE49-F238E27FC236}">
                <a16:creationId xmlns:a16="http://schemas.microsoft.com/office/drawing/2014/main" id="{262933AB-2F6E-44EA-91CD-AC44718EBA8A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23" action="ppaction://hlinksldjump"/>
            <a:extLst>
              <a:ext uri="{FF2B5EF4-FFF2-40B4-BE49-F238E27FC236}">
                <a16:creationId xmlns:a16="http://schemas.microsoft.com/office/drawing/2014/main" id="{7A8302FE-3F94-4AC8-A853-6CE843FF2C58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4" action="ppaction://hlinksldjump"/>
            <a:extLst>
              <a:ext uri="{FF2B5EF4-FFF2-40B4-BE49-F238E27FC236}">
                <a16:creationId xmlns:a16="http://schemas.microsoft.com/office/drawing/2014/main" id="{97C3F0B4-8FD9-4A69-A9EF-4807BB09E080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 111">
            <a:hlinkClick r:id="rId25" action="ppaction://hlinksldjump"/>
            <a:extLst>
              <a:ext uri="{FF2B5EF4-FFF2-40B4-BE49-F238E27FC236}">
                <a16:creationId xmlns:a16="http://schemas.microsoft.com/office/drawing/2014/main" id="{6F2BB786-8BC6-4820-A243-1F0473C792A4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3" name="Rectangle 112">
            <a:hlinkClick r:id="rId26" action="ppaction://hlinksldjump"/>
            <a:extLst>
              <a:ext uri="{FF2B5EF4-FFF2-40B4-BE49-F238E27FC236}">
                <a16:creationId xmlns:a16="http://schemas.microsoft.com/office/drawing/2014/main" id="{934CFDEC-8395-43EE-95D8-AE87B3D74A02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7" action="ppaction://hlinksldjump"/>
            <a:extLst>
              <a:ext uri="{FF2B5EF4-FFF2-40B4-BE49-F238E27FC236}">
                <a16:creationId xmlns:a16="http://schemas.microsoft.com/office/drawing/2014/main" id="{64B46439-85D0-4DD8-868A-99EF1062078D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7" action="ppaction://hlinksldjump"/>
            <a:extLst>
              <a:ext uri="{FF2B5EF4-FFF2-40B4-BE49-F238E27FC236}">
                <a16:creationId xmlns:a16="http://schemas.microsoft.com/office/drawing/2014/main" id="{EA74E96B-3134-4B63-A7A7-CE11CF4CEE9F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A59AE9-E1DE-4F78-BAEF-E94585577DC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7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BE36E9F-F031-4618-8942-E8E6027E9FE2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Kekuatan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chemeClr val="tx1"/>
                </a:solidFill>
              </a:rPr>
              <a:t>Penukaran</a:t>
            </a:r>
            <a:r>
              <a:rPr lang="en-US" u="sng" dirty="0">
                <a:solidFill>
                  <a:schemeClr val="tx1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Konversi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Mudah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Jenis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Pembuatan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katalis</a:t>
            </a:r>
            <a:endParaRPr lang="en-US" u="sng" dirty="0">
              <a:solidFill>
                <a:srgbClr val="0000CC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3AFFC31E-4189-4952-A330-F40F7642C248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16E570B-1C7A-4C07-BAD6-A00B989E31EB}"/>
              </a:ext>
            </a:extLst>
          </p:cNvPr>
          <p:cNvSpPr/>
          <p:nvPr/>
        </p:nvSpPr>
        <p:spPr>
          <a:xfrm>
            <a:off x="7377737" y="3796376"/>
            <a:ext cx="3446397" cy="25460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Penukaran</a:t>
            </a:r>
            <a:r>
              <a:rPr lang="en-US" dirty="0">
                <a:solidFill>
                  <a:schemeClr val="tx1"/>
                </a:solidFill>
              </a:rPr>
              <a:t> ion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toleransi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air.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354DB78-2E4D-4407-896A-87F2CCB5C746}"/>
              </a:ext>
            </a:extLst>
          </p:cNvPr>
          <p:cNvSpPr/>
          <p:nvPr/>
        </p:nvSpPr>
        <p:spPr>
          <a:xfrm>
            <a:off x="10262937" y="2218371"/>
            <a:ext cx="300789" cy="1747096"/>
          </a:xfrm>
          <a:custGeom>
            <a:avLst/>
            <a:gdLst>
              <a:gd name="connsiteX0" fmla="*/ 0 w 300789"/>
              <a:gd name="connsiteY0" fmla="*/ 0 h 1973179"/>
              <a:gd name="connsiteX1" fmla="*/ 300789 w 300789"/>
              <a:gd name="connsiteY1" fmla="*/ 0 h 1973179"/>
              <a:gd name="connsiteX2" fmla="*/ 288758 w 300789"/>
              <a:gd name="connsiteY2" fmla="*/ 1973179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789" h="1973179">
                <a:moveTo>
                  <a:pt x="0" y="0"/>
                </a:moveTo>
                <a:lnTo>
                  <a:pt x="300789" y="0"/>
                </a:lnTo>
                <a:cubicBezTo>
                  <a:pt x="296779" y="657726"/>
                  <a:pt x="292768" y="1315453"/>
                  <a:pt x="288758" y="19731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22" action="ppaction://hlinksldjump"/>
            <a:extLst>
              <a:ext uri="{FF2B5EF4-FFF2-40B4-BE49-F238E27FC236}">
                <a16:creationId xmlns:a16="http://schemas.microsoft.com/office/drawing/2014/main" id="{2E6C162D-3D69-4393-A7BC-72258BD0E56B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3" action="ppaction://hlinksldjump"/>
            <a:extLst>
              <a:ext uri="{FF2B5EF4-FFF2-40B4-BE49-F238E27FC236}">
                <a16:creationId xmlns:a16="http://schemas.microsoft.com/office/drawing/2014/main" id="{D3FAA33B-A7A7-4F03-956A-F95F9BDB8025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 111">
            <a:hlinkClick r:id="rId24" action="ppaction://hlinksldjump"/>
            <a:extLst>
              <a:ext uri="{FF2B5EF4-FFF2-40B4-BE49-F238E27FC236}">
                <a16:creationId xmlns:a16="http://schemas.microsoft.com/office/drawing/2014/main" id="{85EA1697-07AA-445E-984E-28CFDEC8B66C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3" name="Rectangle 112">
            <a:hlinkClick r:id="rId25" action="ppaction://hlinksldjump"/>
            <a:extLst>
              <a:ext uri="{FF2B5EF4-FFF2-40B4-BE49-F238E27FC236}">
                <a16:creationId xmlns:a16="http://schemas.microsoft.com/office/drawing/2014/main" id="{A553DF55-B7D5-455A-A33E-D1CC2DBEAC15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6" action="ppaction://hlinksldjump"/>
            <a:extLst>
              <a:ext uri="{FF2B5EF4-FFF2-40B4-BE49-F238E27FC236}">
                <a16:creationId xmlns:a16="http://schemas.microsoft.com/office/drawing/2014/main" id="{2C06F6D7-DDD6-48C6-88B6-F41F0ED0260B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5" name="Rectangle 114">
            <a:hlinkClick r:id="rId27" action="ppaction://hlinksldjump"/>
            <a:extLst>
              <a:ext uri="{FF2B5EF4-FFF2-40B4-BE49-F238E27FC236}">
                <a16:creationId xmlns:a16="http://schemas.microsoft.com/office/drawing/2014/main" id="{D31A55E5-C34F-4BE8-904A-0883767923DD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7" action="ppaction://hlinksldjump"/>
            <a:extLst>
              <a:ext uri="{FF2B5EF4-FFF2-40B4-BE49-F238E27FC236}">
                <a16:creationId xmlns:a16="http://schemas.microsoft.com/office/drawing/2014/main" id="{6288CC60-73E4-4009-B511-3F839E3F48E2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790734-2A97-4249-A06B-3FBFED08806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7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1507454-70CF-4AB8-B0F4-EE1219FE04DC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Kekuatan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Penukaran</a:t>
            </a:r>
            <a:r>
              <a:rPr lang="en-US" u="sng" dirty="0">
                <a:solidFill>
                  <a:srgbClr val="0000CC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chemeClr val="tx1"/>
                </a:solidFill>
              </a:rPr>
              <a:t>Konversi</a:t>
            </a:r>
            <a:endParaRPr lang="en-US" u="sng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Mudah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Jenis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Pembuatan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katalis</a:t>
            </a:r>
            <a:endParaRPr lang="en-US" u="sng" dirty="0">
              <a:solidFill>
                <a:srgbClr val="0000CC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3AFFC31E-4189-4952-A330-F40F7642C248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A2AAAED-62F6-4079-A122-61B166D7A546}"/>
              </a:ext>
            </a:extLst>
          </p:cNvPr>
          <p:cNvSpPr/>
          <p:nvPr/>
        </p:nvSpPr>
        <p:spPr>
          <a:xfrm>
            <a:off x="7377737" y="3796376"/>
            <a:ext cx="3446397" cy="25460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NaX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dibebani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KOH 10%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sebesar</a:t>
            </a:r>
            <a:r>
              <a:rPr lang="en-US" dirty="0">
                <a:solidFill>
                  <a:schemeClr val="tx1"/>
                </a:solidFill>
              </a:rPr>
              <a:t> 85,6% (</a:t>
            </a:r>
            <a:r>
              <a:rPr lang="en-US" dirty="0" err="1">
                <a:solidFill>
                  <a:schemeClr val="tx1"/>
                </a:solidFill>
              </a:rPr>
              <a:t>Xie</a:t>
            </a:r>
            <a:r>
              <a:rPr lang="en-US" dirty="0">
                <a:solidFill>
                  <a:schemeClr val="tx1"/>
                </a:solidFill>
              </a:rPr>
              <a:t> at al.). KOH </a:t>
            </a:r>
            <a:r>
              <a:rPr lang="en-US" dirty="0" err="1">
                <a:solidFill>
                  <a:schemeClr val="tx1"/>
                </a:solidFill>
              </a:rPr>
              <a:t>meningkatkan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kekuatan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&lt;9,3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15 – 18,4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55F94EA-18C4-414E-A0B2-728C58B6A424}"/>
              </a:ext>
            </a:extLst>
          </p:cNvPr>
          <p:cNvSpPr/>
          <p:nvPr/>
        </p:nvSpPr>
        <p:spPr>
          <a:xfrm>
            <a:off x="10262937" y="2475785"/>
            <a:ext cx="300789" cy="1489682"/>
          </a:xfrm>
          <a:custGeom>
            <a:avLst/>
            <a:gdLst>
              <a:gd name="connsiteX0" fmla="*/ 0 w 300789"/>
              <a:gd name="connsiteY0" fmla="*/ 0 h 1973179"/>
              <a:gd name="connsiteX1" fmla="*/ 300789 w 300789"/>
              <a:gd name="connsiteY1" fmla="*/ 0 h 1973179"/>
              <a:gd name="connsiteX2" fmla="*/ 288758 w 300789"/>
              <a:gd name="connsiteY2" fmla="*/ 1973179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789" h="1973179">
                <a:moveTo>
                  <a:pt x="0" y="0"/>
                </a:moveTo>
                <a:lnTo>
                  <a:pt x="300789" y="0"/>
                </a:lnTo>
                <a:cubicBezTo>
                  <a:pt x="296779" y="657726"/>
                  <a:pt x="292768" y="1315453"/>
                  <a:pt x="288758" y="19731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22" action="ppaction://hlinksldjump"/>
            <a:extLst>
              <a:ext uri="{FF2B5EF4-FFF2-40B4-BE49-F238E27FC236}">
                <a16:creationId xmlns:a16="http://schemas.microsoft.com/office/drawing/2014/main" id="{331D1561-B49E-4AB5-ACA0-260108DB0FF3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3" action="ppaction://hlinksldjump"/>
            <a:extLst>
              <a:ext uri="{FF2B5EF4-FFF2-40B4-BE49-F238E27FC236}">
                <a16:creationId xmlns:a16="http://schemas.microsoft.com/office/drawing/2014/main" id="{2D67F634-0E14-4A69-8306-3BBCAB6248D0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 111">
            <a:hlinkClick r:id="rId24" action="ppaction://hlinksldjump"/>
            <a:extLst>
              <a:ext uri="{FF2B5EF4-FFF2-40B4-BE49-F238E27FC236}">
                <a16:creationId xmlns:a16="http://schemas.microsoft.com/office/drawing/2014/main" id="{DBCAFFEC-0918-4A49-BF85-A0D2FD2F0B20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3" name="Rectangle 112">
            <a:hlinkClick r:id="rId25" action="ppaction://hlinksldjump"/>
            <a:extLst>
              <a:ext uri="{FF2B5EF4-FFF2-40B4-BE49-F238E27FC236}">
                <a16:creationId xmlns:a16="http://schemas.microsoft.com/office/drawing/2014/main" id="{341C51DA-8D5E-49DB-ABB5-6559FE6354FF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6" action="ppaction://hlinksldjump"/>
            <a:extLst>
              <a:ext uri="{FF2B5EF4-FFF2-40B4-BE49-F238E27FC236}">
                <a16:creationId xmlns:a16="http://schemas.microsoft.com/office/drawing/2014/main" id="{1AF51F43-9D87-4CC9-B239-2D4A20EE83B1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5" name="Rectangle 114">
            <a:hlinkClick r:id="rId27" action="ppaction://hlinksldjump"/>
            <a:extLst>
              <a:ext uri="{FF2B5EF4-FFF2-40B4-BE49-F238E27FC236}">
                <a16:creationId xmlns:a16="http://schemas.microsoft.com/office/drawing/2014/main" id="{CF5FD258-B8BC-4ADF-B933-878A11461727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7" action="ppaction://hlinksldjump"/>
            <a:extLst>
              <a:ext uri="{FF2B5EF4-FFF2-40B4-BE49-F238E27FC236}">
                <a16:creationId xmlns:a16="http://schemas.microsoft.com/office/drawing/2014/main" id="{6330F020-41EE-48E7-81CF-24F263487D6A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1379EA-70AB-49D7-9505-FFA71366D4A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7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9D28E26-BE91-45B9-B779-C7348329D63E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Kekuatan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Penukaran</a:t>
            </a:r>
            <a:r>
              <a:rPr lang="en-US" u="sng" dirty="0">
                <a:solidFill>
                  <a:srgbClr val="0000CC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Konversi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chemeClr val="tx1"/>
                </a:solidFill>
              </a:rPr>
              <a:t>Mudah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i="1" u="sng" dirty="0">
                <a:solidFill>
                  <a:schemeClr val="tx1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Jenis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Pembuatan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katalis</a:t>
            </a:r>
            <a:endParaRPr lang="en-US" u="sng" dirty="0">
              <a:solidFill>
                <a:srgbClr val="0000CC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3AFFC31E-4189-4952-A330-F40F7642C248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0497FA4-2826-4C5B-97C0-CD32C3CD4738}"/>
              </a:ext>
            </a:extLst>
          </p:cNvPr>
          <p:cNvSpPr/>
          <p:nvPr/>
        </p:nvSpPr>
        <p:spPr>
          <a:xfrm>
            <a:off x="7377737" y="3796376"/>
            <a:ext cx="3446397" cy="25460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Namun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sayang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mengalami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Leaching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berjalan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mengikuti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mekanisme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26850FC-2F13-43BD-A121-D2BE1886D510}"/>
              </a:ext>
            </a:extLst>
          </p:cNvPr>
          <p:cNvSpPr/>
          <p:nvPr/>
        </p:nvSpPr>
        <p:spPr>
          <a:xfrm>
            <a:off x="10262937" y="2802825"/>
            <a:ext cx="300789" cy="1162642"/>
          </a:xfrm>
          <a:custGeom>
            <a:avLst/>
            <a:gdLst>
              <a:gd name="connsiteX0" fmla="*/ 0 w 300789"/>
              <a:gd name="connsiteY0" fmla="*/ 0 h 1973179"/>
              <a:gd name="connsiteX1" fmla="*/ 300789 w 300789"/>
              <a:gd name="connsiteY1" fmla="*/ 0 h 1973179"/>
              <a:gd name="connsiteX2" fmla="*/ 288758 w 300789"/>
              <a:gd name="connsiteY2" fmla="*/ 1973179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789" h="1973179">
                <a:moveTo>
                  <a:pt x="0" y="0"/>
                </a:moveTo>
                <a:lnTo>
                  <a:pt x="300789" y="0"/>
                </a:lnTo>
                <a:cubicBezTo>
                  <a:pt x="296779" y="657726"/>
                  <a:pt x="292768" y="1315453"/>
                  <a:pt x="288758" y="19731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22" action="ppaction://hlinksldjump"/>
            <a:extLst>
              <a:ext uri="{FF2B5EF4-FFF2-40B4-BE49-F238E27FC236}">
                <a16:creationId xmlns:a16="http://schemas.microsoft.com/office/drawing/2014/main" id="{AD08F035-F9AF-4DF6-9E38-0B8102898FED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3" action="ppaction://hlinksldjump"/>
            <a:extLst>
              <a:ext uri="{FF2B5EF4-FFF2-40B4-BE49-F238E27FC236}">
                <a16:creationId xmlns:a16="http://schemas.microsoft.com/office/drawing/2014/main" id="{4A3A31EE-72BD-4E6A-9712-9CA184497D70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 111">
            <a:hlinkClick r:id="rId24" action="ppaction://hlinksldjump"/>
            <a:extLst>
              <a:ext uri="{FF2B5EF4-FFF2-40B4-BE49-F238E27FC236}">
                <a16:creationId xmlns:a16="http://schemas.microsoft.com/office/drawing/2014/main" id="{82198F52-D219-412B-A989-BB4B1A73B450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3" name="Rectangle 112">
            <a:hlinkClick r:id="rId25" action="ppaction://hlinksldjump"/>
            <a:extLst>
              <a:ext uri="{FF2B5EF4-FFF2-40B4-BE49-F238E27FC236}">
                <a16:creationId xmlns:a16="http://schemas.microsoft.com/office/drawing/2014/main" id="{7A4661D4-E26F-42E9-B707-4F0368DDB197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6" action="ppaction://hlinksldjump"/>
            <a:extLst>
              <a:ext uri="{FF2B5EF4-FFF2-40B4-BE49-F238E27FC236}">
                <a16:creationId xmlns:a16="http://schemas.microsoft.com/office/drawing/2014/main" id="{CCE98BF6-E913-4197-B335-F86DEA4F7000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5" name="Rectangle 114">
            <a:hlinkClick r:id="rId27" action="ppaction://hlinksldjump"/>
            <a:extLst>
              <a:ext uri="{FF2B5EF4-FFF2-40B4-BE49-F238E27FC236}">
                <a16:creationId xmlns:a16="http://schemas.microsoft.com/office/drawing/2014/main" id="{7946B488-4EEB-440E-B58C-2D0C99148199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7" action="ppaction://hlinksldjump"/>
            <a:extLst>
              <a:ext uri="{FF2B5EF4-FFF2-40B4-BE49-F238E27FC236}">
                <a16:creationId xmlns:a16="http://schemas.microsoft.com/office/drawing/2014/main" id="{EE7FA5AB-364F-49E6-AB9C-6CBDDF9AD439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D12105-23DD-4828-A878-3EBD7A9EEBF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7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9C40C745-1965-4A96-BCA9-F53E740994D4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Kekuatan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Penukaran</a:t>
            </a:r>
            <a:r>
              <a:rPr lang="en-US" u="sng" dirty="0">
                <a:solidFill>
                  <a:srgbClr val="0000CC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Konversi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Mudah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chemeClr val="tx1"/>
                </a:solidFill>
              </a:rPr>
              <a:t>Jenis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zeolit</a:t>
            </a:r>
            <a:endParaRPr lang="en-US" u="sng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Pembuatan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katalis</a:t>
            </a:r>
            <a:endParaRPr lang="en-US" u="sng" dirty="0">
              <a:solidFill>
                <a:srgbClr val="0000CC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3AFFC31E-4189-4952-A330-F40F7642C248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D8F4964-3D0E-4A5A-AC57-CFF8D49C8C49}"/>
              </a:ext>
            </a:extLst>
          </p:cNvPr>
          <p:cNvSpPr/>
          <p:nvPr/>
        </p:nvSpPr>
        <p:spPr>
          <a:xfrm>
            <a:off x="7377737" y="3796376"/>
            <a:ext cx="3446397" cy="25460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Tiga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modernite</a:t>
            </a:r>
            <a:r>
              <a:rPr lang="en-US" dirty="0">
                <a:solidFill>
                  <a:schemeClr val="tx1"/>
                </a:solidFill>
              </a:rPr>
              <a:t>, beta, dan X, </a:t>
            </a:r>
            <a:r>
              <a:rPr lang="en-US" dirty="0" err="1">
                <a:solidFill>
                  <a:schemeClr val="tx1"/>
                </a:solidFill>
              </a:rPr>
              <a:t>ketiganya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yield</a:t>
            </a:r>
            <a:r>
              <a:rPr lang="en-US" dirty="0">
                <a:solidFill>
                  <a:schemeClr val="tx1"/>
                </a:solidFill>
              </a:rPr>
              <a:t> 93,5 </a:t>
            </a:r>
            <a:r>
              <a:rPr lang="en-US" dirty="0" err="1">
                <a:solidFill>
                  <a:schemeClr val="tx1"/>
                </a:solidFill>
              </a:rPr>
              <a:t>sampai</a:t>
            </a:r>
            <a:r>
              <a:rPr lang="en-US" dirty="0">
                <a:solidFill>
                  <a:schemeClr val="tx1"/>
                </a:solidFill>
              </a:rPr>
              <a:t> 95,1%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60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C.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426EE99-84C8-427D-B72C-3DC8CE333256}"/>
              </a:ext>
            </a:extLst>
          </p:cNvPr>
          <p:cNvSpPr/>
          <p:nvPr/>
        </p:nvSpPr>
        <p:spPr>
          <a:xfrm>
            <a:off x="10262937" y="3036325"/>
            <a:ext cx="300789" cy="929141"/>
          </a:xfrm>
          <a:custGeom>
            <a:avLst/>
            <a:gdLst>
              <a:gd name="connsiteX0" fmla="*/ 0 w 300789"/>
              <a:gd name="connsiteY0" fmla="*/ 0 h 1973179"/>
              <a:gd name="connsiteX1" fmla="*/ 300789 w 300789"/>
              <a:gd name="connsiteY1" fmla="*/ 0 h 1973179"/>
              <a:gd name="connsiteX2" fmla="*/ 288758 w 300789"/>
              <a:gd name="connsiteY2" fmla="*/ 1973179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789" h="1973179">
                <a:moveTo>
                  <a:pt x="0" y="0"/>
                </a:moveTo>
                <a:lnTo>
                  <a:pt x="300789" y="0"/>
                </a:lnTo>
                <a:cubicBezTo>
                  <a:pt x="296779" y="657726"/>
                  <a:pt x="292768" y="1315453"/>
                  <a:pt x="288758" y="19731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22" action="ppaction://hlinksldjump"/>
            <a:extLst>
              <a:ext uri="{FF2B5EF4-FFF2-40B4-BE49-F238E27FC236}">
                <a16:creationId xmlns:a16="http://schemas.microsoft.com/office/drawing/2014/main" id="{C1ABB413-D412-4406-821F-0AAD0A9DB6A4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3" action="ppaction://hlinksldjump"/>
            <a:extLst>
              <a:ext uri="{FF2B5EF4-FFF2-40B4-BE49-F238E27FC236}">
                <a16:creationId xmlns:a16="http://schemas.microsoft.com/office/drawing/2014/main" id="{2902C704-FAB8-4A2D-8E7F-A6E781C7DDE9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 111">
            <a:hlinkClick r:id="rId24" action="ppaction://hlinksldjump"/>
            <a:extLst>
              <a:ext uri="{FF2B5EF4-FFF2-40B4-BE49-F238E27FC236}">
                <a16:creationId xmlns:a16="http://schemas.microsoft.com/office/drawing/2014/main" id="{8B8ED57B-00FC-4336-BBDD-1E2ECEB711B8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3" name="Rectangle 112">
            <a:hlinkClick r:id="rId25" action="ppaction://hlinksldjump"/>
            <a:extLst>
              <a:ext uri="{FF2B5EF4-FFF2-40B4-BE49-F238E27FC236}">
                <a16:creationId xmlns:a16="http://schemas.microsoft.com/office/drawing/2014/main" id="{7FC00BDB-B35C-46E0-9D94-6E8D0CFA56CC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6" action="ppaction://hlinksldjump"/>
            <a:extLst>
              <a:ext uri="{FF2B5EF4-FFF2-40B4-BE49-F238E27FC236}">
                <a16:creationId xmlns:a16="http://schemas.microsoft.com/office/drawing/2014/main" id="{CCF97B27-27B7-4094-8570-BD879A5897F6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5" name="Rectangle 114">
            <a:hlinkClick r:id="rId27" action="ppaction://hlinksldjump"/>
            <a:extLst>
              <a:ext uri="{FF2B5EF4-FFF2-40B4-BE49-F238E27FC236}">
                <a16:creationId xmlns:a16="http://schemas.microsoft.com/office/drawing/2014/main" id="{049BB1C2-FEAD-494E-B835-0DABC8EC099E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7" action="ppaction://hlinksldjump"/>
            <a:extLst>
              <a:ext uri="{FF2B5EF4-FFF2-40B4-BE49-F238E27FC236}">
                <a16:creationId xmlns:a16="http://schemas.microsoft.com/office/drawing/2014/main" id="{026F36C5-4D32-4796-A01C-6874BA7E1F30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536B3-79F8-49AF-8852-B98F0E731FE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7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F228C0E-7593-4C00-A889-77B6975E284D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Kekuatan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Penukaran</a:t>
            </a:r>
            <a:r>
              <a:rPr lang="en-US" u="sng" dirty="0">
                <a:solidFill>
                  <a:srgbClr val="0000CC"/>
                </a:solidFill>
              </a:rPr>
              <a:t> ion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Konversi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Mudah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leaching</a:t>
            </a: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rgbClr val="0000CC"/>
                </a:solidFill>
              </a:rPr>
              <a:t>Jenis</a:t>
            </a:r>
            <a:r>
              <a:rPr lang="en-US" u="sng" dirty="0">
                <a:solidFill>
                  <a:srgbClr val="0000CC"/>
                </a:solidFill>
              </a:rPr>
              <a:t> </a:t>
            </a:r>
            <a:r>
              <a:rPr lang="en-US" u="sng" dirty="0" err="1">
                <a:solidFill>
                  <a:srgbClr val="0000CC"/>
                </a:solidFill>
              </a:rPr>
              <a:t>zeolit</a:t>
            </a:r>
            <a:endParaRPr lang="en-US" u="sng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* </a:t>
            </a:r>
            <a:r>
              <a:rPr lang="en-US" u="sng" dirty="0" err="1">
                <a:solidFill>
                  <a:schemeClr val="tx1"/>
                </a:solidFill>
              </a:rPr>
              <a:t>Pembuatan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katalis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berbeda-beda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listrik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kristalnya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beragam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permukaannya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248693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249515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18" action="ppaction://hlinksldjump"/>
            <a:extLst>
              <a:ext uri="{FF2B5EF4-FFF2-40B4-BE49-F238E27FC236}">
                <a16:creationId xmlns:a16="http://schemas.microsoft.com/office/drawing/2014/main" id="{51822E5F-18CA-445B-90D9-C3581D2A04B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Hydrotalcite</a:t>
            </a:r>
            <a:endParaRPr lang="en-ID" i="1" dirty="0"/>
          </a:p>
        </p:txBody>
      </p:sp>
      <p:sp>
        <p:nvSpPr>
          <p:cNvPr id="82" name="Rectangle: Rounded Corners 81">
            <a:hlinkClick r:id="rId19" action="ppaction://hlinksldjump"/>
            <a:extLst>
              <a:ext uri="{FF2B5EF4-FFF2-40B4-BE49-F238E27FC236}">
                <a16:creationId xmlns:a16="http://schemas.microsoft.com/office/drawing/2014/main" id="{5D5A5AF2-01D9-4753-8559-383CD8B4CCEC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Zeolit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20" action="ppaction://hlinksldjump"/>
            <a:extLst>
              <a:ext uri="{FF2B5EF4-FFF2-40B4-BE49-F238E27FC236}">
                <a16:creationId xmlns:a16="http://schemas.microsoft.com/office/drawing/2014/main" id="{0C220E97-73B0-4849-8353-AB582DBBE17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84" name="Arrow: Down 83">
            <a:hlinkClick r:id="rId14" action="ppaction://hlinksldjump"/>
            <a:extLst>
              <a:ext uri="{FF2B5EF4-FFF2-40B4-BE49-F238E27FC236}">
                <a16:creationId xmlns:a16="http://schemas.microsoft.com/office/drawing/2014/main" id="{D4929FBA-F114-4F00-8C08-A23DCCA42A04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3AFFC31E-4189-4952-A330-F40F7642C248}"/>
              </a:ext>
            </a:extLst>
          </p:cNvPr>
          <p:cNvSpPr/>
          <p:nvPr/>
        </p:nvSpPr>
        <p:spPr>
          <a:xfrm flipV="1">
            <a:off x="5240755" y="3335547"/>
            <a:ext cx="724110" cy="174190"/>
          </a:xfrm>
          <a:prstGeom prst="rect">
            <a:avLst/>
          </a:prstGeom>
          <a:solidFill>
            <a:srgbClr val="F6D2EC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72C9CED-FDA4-451C-A629-75BB976CBDF8}"/>
              </a:ext>
            </a:extLst>
          </p:cNvPr>
          <p:cNvSpPr/>
          <p:nvPr/>
        </p:nvSpPr>
        <p:spPr>
          <a:xfrm>
            <a:off x="7377737" y="3796376"/>
            <a:ext cx="3446397" cy="25460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dibuat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kalsinasi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500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10 jam,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120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12 jam, dan 550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15 jam, </a:t>
            </a:r>
            <a:r>
              <a:rPr lang="en-US" dirty="0" err="1">
                <a:solidFill>
                  <a:schemeClr val="tx1"/>
                </a:solidFill>
              </a:rPr>
              <a:t>sedangkan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ZSM-5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efisien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menghilangkan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cracking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33EDD77-CA6B-4EA2-97D3-B2E2A8F7E440}"/>
              </a:ext>
            </a:extLst>
          </p:cNvPr>
          <p:cNvSpPr/>
          <p:nvPr/>
        </p:nvSpPr>
        <p:spPr>
          <a:xfrm>
            <a:off x="10459513" y="3315079"/>
            <a:ext cx="104213" cy="650388"/>
          </a:xfrm>
          <a:custGeom>
            <a:avLst/>
            <a:gdLst>
              <a:gd name="connsiteX0" fmla="*/ 0 w 300789"/>
              <a:gd name="connsiteY0" fmla="*/ 0 h 1973179"/>
              <a:gd name="connsiteX1" fmla="*/ 300789 w 300789"/>
              <a:gd name="connsiteY1" fmla="*/ 0 h 1973179"/>
              <a:gd name="connsiteX2" fmla="*/ 288758 w 300789"/>
              <a:gd name="connsiteY2" fmla="*/ 1973179 h 19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789" h="1973179">
                <a:moveTo>
                  <a:pt x="0" y="0"/>
                </a:moveTo>
                <a:lnTo>
                  <a:pt x="300789" y="0"/>
                </a:lnTo>
                <a:cubicBezTo>
                  <a:pt x="296779" y="657726"/>
                  <a:pt x="292768" y="1315453"/>
                  <a:pt x="288758" y="19731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hlinkClick r:id="rId22" action="ppaction://hlinksldjump"/>
            <a:extLst>
              <a:ext uri="{FF2B5EF4-FFF2-40B4-BE49-F238E27FC236}">
                <a16:creationId xmlns:a16="http://schemas.microsoft.com/office/drawing/2014/main" id="{95C62A79-C88E-4E1E-B904-07362E8FC8F6}"/>
              </a:ext>
            </a:extLst>
          </p:cNvPr>
          <p:cNvSpPr/>
          <p:nvPr/>
        </p:nvSpPr>
        <p:spPr>
          <a:xfrm>
            <a:off x="8699959" y="180124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hlinkClick r:id="rId23" action="ppaction://hlinksldjump"/>
            <a:extLst>
              <a:ext uri="{FF2B5EF4-FFF2-40B4-BE49-F238E27FC236}">
                <a16:creationId xmlns:a16="http://schemas.microsoft.com/office/drawing/2014/main" id="{067A86ED-CFF2-438A-8A6B-F47A17BA53AA}"/>
              </a:ext>
            </a:extLst>
          </p:cNvPr>
          <p:cNvSpPr/>
          <p:nvPr/>
        </p:nvSpPr>
        <p:spPr>
          <a:xfrm>
            <a:off x="8699959" y="213506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 111">
            <a:hlinkClick r:id="rId24" action="ppaction://hlinksldjump"/>
            <a:extLst>
              <a:ext uri="{FF2B5EF4-FFF2-40B4-BE49-F238E27FC236}">
                <a16:creationId xmlns:a16="http://schemas.microsoft.com/office/drawing/2014/main" id="{BFE8601B-56F9-45C8-AF4F-7D0FB251ECCC}"/>
              </a:ext>
            </a:extLst>
          </p:cNvPr>
          <p:cNvSpPr/>
          <p:nvPr/>
        </p:nvSpPr>
        <p:spPr>
          <a:xfrm>
            <a:off x="8720007" y="2383722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3" name="Rectangle 112">
            <a:hlinkClick r:id="rId25" action="ppaction://hlinksldjump"/>
            <a:extLst>
              <a:ext uri="{FF2B5EF4-FFF2-40B4-BE49-F238E27FC236}">
                <a16:creationId xmlns:a16="http://schemas.microsoft.com/office/drawing/2014/main" id="{DC640CCB-F767-4CB0-B2C1-467E2AFD7088}"/>
              </a:ext>
            </a:extLst>
          </p:cNvPr>
          <p:cNvSpPr/>
          <p:nvPr/>
        </p:nvSpPr>
        <p:spPr>
          <a:xfrm>
            <a:off x="8749750" y="2643296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Rectangle 113">
            <a:hlinkClick r:id="rId26" action="ppaction://hlinksldjump"/>
            <a:extLst>
              <a:ext uri="{FF2B5EF4-FFF2-40B4-BE49-F238E27FC236}">
                <a16:creationId xmlns:a16="http://schemas.microsoft.com/office/drawing/2014/main" id="{9AC8C9CE-B3E3-463D-8850-7E6D866E052D}"/>
              </a:ext>
            </a:extLst>
          </p:cNvPr>
          <p:cNvSpPr/>
          <p:nvPr/>
        </p:nvSpPr>
        <p:spPr>
          <a:xfrm>
            <a:off x="8736040" y="292916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5" name="Rectangle 114">
            <a:hlinkClick r:id="rId27" action="ppaction://hlinksldjump"/>
            <a:extLst>
              <a:ext uri="{FF2B5EF4-FFF2-40B4-BE49-F238E27FC236}">
                <a16:creationId xmlns:a16="http://schemas.microsoft.com/office/drawing/2014/main" id="{4192AF0C-90E7-420A-BBD8-129B4B2B8B0E}"/>
              </a:ext>
            </a:extLst>
          </p:cNvPr>
          <p:cNvSpPr/>
          <p:nvPr/>
        </p:nvSpPr>
        <p:spPr>
          <a:xfrm>
            <a:off x="8732024" y="3201881"/>
            <a:ext cx="1659232" cy="179507"/>
          </a:xfrm>
          <a:prstGeom prst="rect">
            <a:avLst/>
          </a:prstGeom>
          <a:solidFill>
            <a:srgbClr val="F6D2E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7" action="ppaction://hlinksldjump"/>
            <a:extLst>
              <a:ext uri="{FF2B5EF4-FFF2-40B4-BE49-F238E27FC236}">
                <a16:creationId xmlns:a16="http://schemas.microsoft.com/office/drawing/2014/main" id="{C5BC9892-BD19-4CB7-AE08-186F95AB19CB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40D9D8-50D8-4CB6-905F-82C1979EEB8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7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18820318-62B1-4BC4-BF08-93981063A3D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E32AFC02-F34F-467C-B1C9-D226914D5C9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ED2C447C-6071-429E-851D-ED15E124BDB7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E49C9D77-03C1-433E-8A0F-953D0B402453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E9AC4DA1-BA93-4611-B3FE-7D95852496C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3C0222-C665-4241-8421-473101100DB9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17" action="ppaction://hlinksldjump"/>
            <a:extLst>
              <a:ext uri="{FF2B5EF4-FFF2-40B4-BE49-F238E27FC236}">
                <a16:creationId xmlns:a16="http://schemas.microsoft.com/office/drawing/2014/main" id="{04BBB14E-2268-4495-8060-3CD2EA87CA47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4BF0C0-AB23-41D5-8924-EA95D78131D3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C83D6EE-7582-4E04-97F0-6B3EA8058F1A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3" action="ppaction://hlinksldjump"/>
            <a:extLst>
              <a:ext uri="{FF2B5EF4-FFF2-40B4-BE49-F238E27FC236}">
                <a16:creationId xmlns:a16="http://schemas.microsoft.com/office/drawing/2014/main" id="{F93B7F68-3F5B-44C1-913F-694A2BF3EE19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hlinkClick r:id="rId15" action="ppaction://hlinksldjump"/>
            <a:extLst>
              <a:ext uri="{FF2B5EF4-FFF2-40B4-BE49-F238E27FC236}">
                <a16:creationId xmlns:a16="http://schemas.microsoft.com/office/drawing/2014/main" id="{F894514C-8A1C-4201-B319-F2B90C8070B4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16" action="ppaction://hlinksldjump"/>
            <a:extLst>
              <a:ext uri="{FF2B5EF4-FFF2-40B4-BE49-F238E27FC236}">
                <a16:creationId xmlns:a16="http://schemas.microsoft.com/office/drawing/2014/main" id="{32B3D608-E3CC-4C7C-A63A-729C7ED9ABDD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F2E160A3-13FF-4E20-949E-7FE83FAFDA7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155C7B4-6FCF-426E-A478-58FAAE02A84A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2B62AD9-93A1-488F-A686-8815D69A4CBD}"/>
              </a:ext>
            </a:extLst>
          </p:cNvPr>
          <p:cNvCxnSpPr>
            <a:cxnSpLocks/>
            <a:stCxn id="91" idx="6"/>
            <a:endCxn id="92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F9FB42C-63A0-4726-97B6-4835A21341FF}"/>
              </a:ext>
            </a:extLst>
          </p:cNvPr>
          <p:cNvCxnSpPr>
            <a:cxnSpLocks/>
            <a:stCxn id="94" idx="6"/>
            <a:endCxn id="92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C58F0EBC-8DC6-461D-A0C4-6F6EAFCFEAC4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FC55A-2F05-4E1C-9C74-587FF086C25F}"/>
              </a:ext>
            </a:extLst>
          </p:cNvPr>
          <p:cNvCxnSpPr>
            <a:cxnSpLocks/>
            <a:stCxn id="96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69BE0B97-1ACB-4EC9-A951-817174B93E89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F9E40F3-62F1-49A0-82B1-8EA82D37E408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F621B9FF-1578-4AA7-B8F8-C6BFCC3AB992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02460AB-1762-4E7F-8E3A-6CB5968693CB}"/>
              </a:ext>
            </a:extLst>
          </p:cNvPr>
          <p:cNvCxnSpPr>
            <a:cxnSpLocks/>
            <a:stCxn id="100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42D1E-0821-43EE-A275-F674E5FDEE3A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673025BE-21DA-4172-AD7C-AA3935128090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D8459C-50E5-4689-A024-E2B9B297213C}"/>
              </a:ext>
            </a:extLst>
          </p:cNvPr>
          <p:cNvSpPr/>
          <p:nvPr/>
        </p:nvSpPr>
        <p:spPr>
          <a:xfrm>
            <a:off x="4953715" y="1588675"/>
            <a:ext cx="3124619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Ditemukan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lempung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LDH (</a:t>
            </a:r>
            <a:r>
              <a:rPr lang="en-US" i="1" dirty="0">
                <a:solidFill>
                  <a:schemeClr val="tx1"/>
                </a:solidFill>
              </a:rPr>
              <a:t>layered double hydroxide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formula </a:t>
            </a:r>
            <a:r>
              <a:rPr lang="en-US" dirty="0" err="1">
                <a:solidFill>
                  <a:schemeClr val="tx1"/>
                </a:solidFill>
              </a:rPr>
              <a:t>M</a:t>
            </a:r>
            <a:r>
              <a:rPr lang="en-US" sz="2400" baseline="30000" dirty="0" err="1">
                <a:solidFill>
                  <a:schemeClr val="tx1"/>
                </a:solidFill>
              </a:rPr>
              <a:t>z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yaitu</a:t>
            </a:r>
            <a:r>
              <a:rPr lang="en-US" dirty="0">
                <a:solidFill>
                  <a:schemeClr val="tx1"/>
                </a:solidFill>
              </a:rPr>
              <a:t> anion divalent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monovalent, </a:t>
            </a:r>
            <a:r>
              <a:rPr lang="en-US" dirty="0" err="1">
                <a:solidFill>
                  <a:schemeClr val="tx1"/>
                </a:solidFill>
              </a:rPr>
              <a:t>sedangkan</a:t>
            </a:r>
            <a:r>
              <a:rPr lang="en-US" dirty="0">
                <a:solidFill>
                  <a:schemeClr val="tx1"/>
                </a:solidFill>
              </a:rPr>
              <a:t> A</a:t>
            </a:r>
            <a:r>
              <a:rPr lang="en-US" sz="2400" baseline="30000" dirty="0">
                <a:solidFill>
                  <a:schemeClr val="tx1"/>
                </a:solidFill>
              </a:rPr>
              <a:t>n-</a:t>
            </a:r>
            <a:r>
              <a:rPr lang="en-US" dirty="0">
                <a:solidFill>
                  <a:schemeClr val="tx1"/>
                </a:solidFill>
              </a:rPr>
              <a:t> anion interlayer.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C3A11155-9973-44CA-AD87-719CB7B7BC2A}"/>
              </a:ext>
            </a:extLst>
          </p:cNvPr>
          <p:cNvSpPr/>
          <p:nvPr/>
        </p:nvSpPr>
        <p:spPr>
          <a:xfrm>
            <a:off x="8406948" y="1586286"/>
            <a:ext cx="2344837" cy="2020633"/>
          </a:xfrm>
          <a:prstGeom prst="roundRect">
            <a:avLst/>
          </a:prstGeom>
          <a:solidFill>
            <a:srgbClr val="F6D2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Umumnya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r>
              <a:rPr lang="en-US" dirty="0">
                <a:solidFill>
                  <a:schemeClr val="tx1"/>
                </a:solidFill>
              </a:rPr>
              <a:t>* Mg</a:t>
            </a:r>
            <a:r>
              <a:rPr lang="en-US" sz="2000" baseline="-25000" dirty="0">
                <a:solidFill>
                  <a:schemeClr val="tx1"/>
                </a:solidFill>
              </a:rPr>
              <a:t>6</a:t>
            </a:r>
            <a:r>
              <a:rPr lang="en-US" dirty="0">
                <a:solidFill>
                  <a:schemeClr val="tx1"/>
                </a:solidFill>
              </a:rPr>
              <a:t>Al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(OH)16CO</a:t>
            </a:r>
            <a:r>
              <a:rPr lang="en-US" sz="2000" baseline="-25000" dirty="0">
                <a:solidFill>
                  <a:schemeClr val="tx1"/>
                </a:solidFill>
              </a:rPr>
              <a:t>3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  <a:r>
              <a:rPr lang="en-US" dirty="0">
                <a:solidFill>
                  <a:schemeClr val="tx1"/>
                </a:solidFill>
              </a:rPr>
              <a:t>4H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1C34FD-A6CE-4F6D-9C39-B95CF8145A21}"/>
              </a:ext>
            </a:extLst>
          </p:cNvPr>
          <p:cNvSpPr/>
          <p:nvPr/>
        </p:nvSpPr>
        <p:spPr>
          <a:xfrm rot="5400000" flipV="1">
            <a:off x="4618754" y="3028356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901342A-D3F3-40A8-BEEA-4654D68100E4}"/>
              </a:ext>
            </a:extLst>
          </p:cNvPr>
          <p:cNvSpPr/>
          <p:nvPr/>
        </p:nvSpPr>
        <p:spPr>
          <a:xfrm>
            <a:off x="1422983" y="1576044"/>
            <a:ext cx="3187964" cy="2109888"/>
          </a:xfrm>
          <a:prstGeom prst="roundRect">
            <a:avLst/>
          </a:prstGeom>
          <a:solidFill>
            <a:srgbClr val="E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11BD67-6121-45DA-B94B-E5FC52327196}"/>
              </a:ext>
            </a:extLst>
          </p:cNvPr>
          <p:cNvSpPr/>
          <p:nvPr/>
        </p:nvSpPr>
        <p:spPr>
          <a:xfrm>
            <a:off x="1461115" y="1562467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9DE112A-7FF9-4603-BAD7-1E15B49094BB}"/>
              </a:ext>
            </a:extLst>
          </p:cNvPr>
          <p:cNvSpPr/>
          <p:nvPr/>
        </p:nvSpPr>
        <p:spPr>
          <a:xfrm flipH="1">
            <a:off x="4084399" y="3699509"/>
            <a:ext cx="912159" cy="684076"/>
          </a:xfrm>
          <a:prstGeom prst="bentUpArrow">
            <a:avLst>
              <a:gd name="adj1" fmla="val 20815"/>
              <a:gd name="adj2" fmla="val 23998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86A17C7C-0259-43E2-8880-F7F16BFCCEEC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15D71A0E-09C7-4511-8E5E-05E8800F4412}"/>
              </a:ext>
            </a:extLst>
          </p:cNvPr>
          <p:cNvSpPr/>
          <p:nvPr/>
        </p:nvSpPr>
        <p:spPr>
          <a:xfrm rot="5400000" flipV="1">
            <a:off x="8058873" y="3036570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hlinkClick r:id="rId18" action="ppaction://hlinksldjump"/>
            <a:extLst>
              <a:ext uri="{FF2B5EF4-FFF2-40B4-BE49-F238E27FC236}">
                <a16:creationId xmlns:a16="http://schemas.microsoft.com/office/drawing/2014/main" id="{2E18C479-9D08-4CA1-BDC1-C0C58C5A0833}"/>
              </a:ext>
            </a:extLst>
          </p:cNvPr>
          <p:cNvSpPr/>
          <p:nvPr/>
        </p:nvSpPr>
        <p:spPr>
          <a:xfrm>
            <a:off x="1539246" y="3036326"/>
            <a:ext cx="2977371" cy="435176"/>
          </a:xfrm>
          <a:prstGeom prst="roundRect">
            <a:avLst/>
          </a:prstGeom>
          <a:solidFill>
            <a:srgbClr val="F1FA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Hydrotalcite</a:t>
            </a:r>
            <a:endParaRPr lang="en-ID" i="1" dirty="0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hlinkClick r:id="rId19" action="ppaction://hlinksldjump"/>
            <a:extLst>
              <a:ext uri="{FF2B5EF4-FFF2-40B4-BE49-F238E27FC236}">
                <a16:creationId xmlns:a16="http://schemas.microsoft.com/office/drawing/2014/main" id="{F114B516-C90F-492D-A0B7-548FF3E6A7B4}"/>
              </a:ext>
            </a:extLst>
          </p:cNvPr>
          <p:cNvSpPr/>
          <p:nvPr/>
        </p:nvSpPr>
        <p:spPr>
          <a:xfrm>
            <a:off x="1539247" y="2468458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Zeolit</a:t>
            </a:r>
            <a:r>
              <a:rPr lang="en-US" dirty="0"/>
              <a:t> </a:t>
            </a:r>
            <a:r>
              <a:rPr lang="en-US" dirty="0" err="1"/>
              <a:t>basa</a:t>
            </a:r>
            <a:endParaRPr lang="en-ID" dirty="0"/>
          </a:p>
        </p:txBody>
      </p:sp>
      <p:sp>
        <p:nvSpPr>
          <p:cNvPr id="76" name="Rectangle: Rounded Corners 75">
            <a:hlinkClick r:id="rId20" action="ppaction://hlinksldjump"/>
            <a:extLst>
              <a:ext uri="{FF2B5EF4-FFF2-40B4-BE49-F238E27FC236}">
                <a16:creationId xmlns:a16="http://schemas.microsoft.com/office/drawing/2014/main" id="{84DA2512-5145-40A3-9A6B-9A7830EC4B12}"/>
              </a:ext>
            </a:extLst>
          </p:cNvPr>
          <p:cNvSpPr/>
          <p:nvPr/>
        </p:nvSpPr>
        <p:spPr>
          <a:xfrm>
            <a:off x="1539247" y="1913446"/>
            <a:ext cx="2977371" cy="4351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Oksida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 alkali </a:t>
            </a:r>
            <a:r>
              <a:rPr lang="en-US" dirty="0" err="1"/>
              <a:t>tanah</a:t>
            </a:r>
            <a:endParaRPr lang="en-ID" dirty="0"/>
          </a:p>
        </p:txBody>
      </p:sp>
      <p:sp>
        <p:nvSpPr>
          <p:cNvPr id="77" name="Arrow: Down 76">
            <a:hlinkClick r:id="rId14" action="ppaction://hlinksldjump"/>
            <a:extLst>
              <a:ext uri="{FF2B5EF4-FFF2-40B4-BE49-F238E27FC236}">
                <a16:creationId xmlns:a16="http://schemas.microsoft.com/office/drawing/2014/main" id="{0DF94FE8-4BEE-49CC-81BC-430A33968E0F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734F9A38-F11A-45EA-B10B-8A6D8DA151A0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0F95B0-1D4E-4917-BF37-93CBBD06BD8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3" action="ppaction://hlinksldjump"/>
            <a:extLst>
              <a:ext uri="{FF2B5EF4-FFF2-40B4-BE49-F238E27FC236}">
                <a16:creationId xmlns:a16="http://schemas.microsoft.com/office/drawing/2014/main" id="{3FEAB399-422C-4C46-82FE-B5587BE605C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4" action="ppaction://hlinksldjump"/>
            <a:extLst>
              <a:ext uri="{FF2B5EF4-FFF2-40B4-BE49-F238E27FC236}">
                <a16:creationId xmlns:a16="http://schemas.microsoft.com/office/drawing/2014/main" id="{59A9315F-1684-4340-80FA-406186B8323F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5" action="ppaction://hlinksldjump"/>
            <a:extLst>
              <a:ext uri="{FF2B5EF4-FFF2-40B4-BE49-F238E27FC236}">
                <a16:creationId xmlns:a16="http://schemas.microsoft.com/office/drawing/2014/main" id="{EFD63C71-5A5A-446A-A318-35B29614C87B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E0781F-C1CF-48FB-8FB5-A4910562984E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Biodiesel di Indonesia: Antara </a:t>
            </a:r>
            <a:r>
              <a:rPr lang="en-US" sz="2800" b="1" dirty="0" err="1">
                <a:solidFill>
                  <a:srgbClr val="0000CC"/>
                </a:solidFill>
              </a:rPr>
              <a:t>Rencana</a:t>
            </a:r>
            <a:r>
              <a:rPr lang="en-US" sz="2800" b="1" dirty="0">
                <a:solidFill>
                  <a:srgbClr val="0000CC"/>
                </a:solidFill>
              </a:rPr>
              <a:t> dan </a:t>
            </a:r>
            <a:r>
              <a:rPr lang="en-US" sz="2800" b="1" dirty="0" err="1">
                <a:solidFill>
                  <a:srgbClr val="0000CC"/>
                </a:solidFill>
              </a:rPr>
              <a:t>Fakta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4943863-1A38-4ADD-B8A3-E78B8C919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4" name="Rectangle 33">
            <a:hlinkClick r:id="rId7" action="ppaction://hlinksldjump"/>
            <a:extLst>
              <a:ext uri="{FF2B5EF4-FFF2-40B4-BE49-F238E27FC236}">
                <a16:creationId xmlns:a16="http://schemas.microsoft.com/office/drawing/2014/main" id="{BA2FC329-6A29-4F87-B440-983DDBC88E75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DD1644B4-4A34-477F-BD8F-77E7EAE23794}"/>
              </a:ext>
            </a:extLst>
          </p:cNvPr>
          <p:cNvSpPr/>
          <p:nvPr/>
        </p:nvSpPr>
        <p:spPr>
          <a:xfrm rot="4137696">
            <a:off x="1705857" y="1491642"/>
            <a:ext cx="1773716" cy="1880707"/>
          </a:xfrm>
          <a:prstGeom prst="teardrop">
            <a:avLst>
              <a:gd name="adj" fmla="val 130159"/>
            </a:avLst>
          </a:prstGeom>
          <a:solidFill>
            <a:srgbClr val="78F4A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ardrop 51">
            <a:extLst>
              <a:ext uri="{FF2B5EF4-FFF2-40B4-BE49-F238E27FC236}">
                <a16:creationId xmlns:a16="http://schemas.microsoft.com/office/drawing/2014/main" id="{661F170E-D067-48C8-BC4F-F724F0FB587C}"/>
              </a:ext>
            </a:extLst>
          </p:cNvPr>
          <p:cNvSpPr/>
          <p:nvPr/>
        </p:nvSpPr>
        <p:spPr>
          <a:xfrm rot="17462304" flipH="1">
            <a:off x="8622633" y="1489804"/>
            <a:ext cx="1773716" cy="1880707"/>
          </a:xfrm>
          <a:prstGeom prst="teardrop">
            <a:avLst>
              <a:gd name="adj" fmla="val 130159"/>
            </a:avLst>
          </a:prstGeom>
          <a:solidFill>
            <a:srgbClr val="78F4A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D89DA28A-8DBB-4782-BBCC-CDD227E1E8A7}"/>
              </a:ext>
            </a:extLst>
          </p:cNvPr>
          <p:cNvSpPr/>
          <p:nvPr/>
        </p:nvSpPr>
        <p:spPr>
          <a:xfrm rot="4137696" flipH="1" flipV="1">
            <a:off x="8631812" y="4198121"/>
            <a:ext cx="1773716" cy="1880707"/>
          </a:xfrm>
          <a:prstGeom prst="teardrop">
            <a:avLst>
              <a:gd name="adj" fmla="val 130159"/>
            </a:avLst>
          </a:prstGeom>
          <a:solidFill>
            <a:srgbClr val="78F4A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Teardrop 60">
            <a:extLst>
              <a:ext uri="{FF2B5EF4-FFF2-40B4-BE49-F238E27FC236}">
                <a16:creationId xmlns:a16="http://schemas.microsoft.com/office/drawing/2014/main" id="{C947D45E-5805-41BE-8DA1-8083CBC7800C}"/>
              </a:ext>
            </a:extLst>
          </p:cNvPr>
          <p:cNvSpPr/>
          <p:nvPr/>
        </p:nvSpPr>
        <p:spPr>
          <a:xfrm rot="17462304" flipV="1">
            <a:off x="1693002" y="4188944"/>
            <a:ext cx="1773716" cy="1880707"/>
          </a:xfrm>
          <a:prstGeom prst="teardrop">
            <a:avLst>
              <a:gd name="adj" fmla="val 130159"/>
            </a:avLst>
          </a:prstGeom>
          <a:solidFill>
            <a:srgbClr val="78F4A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7FCF38-99AB-4376-B60D-58D651B52ED6}"/>
              </a:ext>
            </a:extLst>
          </p:cNvPr>
          <p:cNvSpPr/>
          <p:nvPr/>
        </p:nvSpPr>
        <p:spPr>
          <a:xfrm>
            <a:off x="1764671" y="1829898"/>
            <a:ext cx="1760728" cy="1239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Bahan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baku</a:t>
            </a:r>
            <a:r>
              <a:rPr lang="en-US" sz="1600" dirty="0">
                <a:solidFill>
                  <a:schemeClr val="tx1"/>
                </a:solidFill>
              </a:rPr>
              <a:t> yang paling </a:t>
            </a:r>
            <a:r>
              <a:rPr lang="en-US" sz="1600" dirty="0" err="1">
                <a:solidFill>
                  <a:schemeClr val="tx1"/>
                </a:solidFill>
              </a:rPr>
              <a:t>memungkinkan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kelapa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sawit</a:t>
            </a:r>
            <a:r>
              <a:rPr lang="en-US" sz="1600" dirty="0">
                <a:solidFill>
                  <a:schemeClr val="tx1"/>
                </a:solidFill>
              </a:rPr>
              <a:t> dan </a:t>
            </a:r>
            <a:r>
              <a:rPr lang="en-US" sz="1600" dirty="0" err="1">
                <a:solidFill>
                  <a:schemeClr val="tx1"/>
                </a:solidFill>
              </a:rPr>
              <a:t>jarak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pagar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F9B759A-1539-4E17-AF1B-8B701C4F1B89}"/>
              </a:ext>
            </a:extLst>
          </p:cNvPr>
          <p:cNvSpPr/>
          <p:nvPr/>
        </p:nvSpPr>
        <p:spPr>
          <a:xfrm>
            <a:off x="8585138" y="1781779"/>
            <a:ext cx="1760728" cy="1239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Biodiesel di Indonesia </a:t>
            </a:r>
            <a:r>
              <a:rPr lang="en-US" sz="1600" dirty="0" err="1">
                <a:solidFill>
                  <a:schemeClr val="tx1"/>
                </a:solidFill>
              </a:rPr>
              <a:t>dimulai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sekitar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tahun</a:t>
            </a:r>
            <a:r>
              <a:rPr lang="en-US" sz="1600" dirty="0">
                <a:solidFill>
                  <a:schemeClr val="tx1"/>
                </a:solidFill>
              </a:rPr>
              <a:t> 2004, </a:t>
            </a:r>
            <a:r>
              <a:rPr lang="en-US" sz="1600" dirty="0" err="1">
                <a:solidFill>
                  <a:schemeClr val="tx1"/>
                </a:solidFill>
              </a:rPr>
              <a:t>tp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minyak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bumi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masih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murah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346A6A7-3B9D-4926-AE60-5CCB7ED2C4A9}"/>
              </a:ext>
            </a:extLst>
          </p:cNvPr>
          <p:cNvSpPr/>
          <p:nvPr/>
        </p:nvSpPr>
        <p:spPr>
          <a:xfrm>
            <a:off x="8573728" y="4459422"/>
            <a:ext cx="1893123" cy="1239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2004 Biodiesel </a:t>
            </a:r>
            <a:r>
              <a:rPr lang="en-US" sz="1600" dirty="0" err="1">
                <a:solidFill>
                  <a:schemeClr val="tx1"/>
                </a:solidFill>
              </a:rPr>
              <a:t>belum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menarik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hanya</a:t>
            </a:r>
            <a:r>
              <a:rPr lang="en-US" sz="1600" dirty="0">
                <a:solidFill>
                  <a:schemeClr val="tx1"/>
                </a:solidFill>
              </a:rPr>
              <a:t> di </a:t>
            </a:r>
            <a:r>
              <a:rPr lang="en-US" sz="1600" dirty="0" err="1">
                <a:solidFill>
                  <a:schemeClr val="tx1"/>
                </a:solidFill>
              </a:rPr>
              <a:t>laboratorium</a:t>
            </a:r>
            <a:r>
              <a:rPr lang="en-US" sz="1600" dirty="0">
                <a:solidFill>
                  <a:schemeClr val="tx1"/>
                </a:solidFill>
              </a:rPr>
              <a:t>, proses, </a:t>
            </a:r>
            <a:r>
              <a:rPr lang="en-US" sz="1600" dirty="0" err="1">
                <a:solidFill>
                  <a:schemeClr val="tx1"/>
                </a:solidFill>
              </a:rPr>
              <a:t>karakteristik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performa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F124C38-8C61-4015-B830-A850AD9D0EE9}"/>
              </a:ext>
            </a:extLst>
          </p:cNvPr>
          <p:cNvSpPr/>
          <p:nvPr/>
        </p:nvSpPr>
        <p:spPr>
          <a:xfrm>
            <a:off x="5225518" y="4659973"/>
            <a:ext cx="1760728" cy="1239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BC0A9B0-F428-4607-82BB-A5A42A965E73}"/>
              </a:ext>
            </a:extLst>
          </p:cNvPr>
          <p:cNvSpPr/>
          <p:nvPr/>
        </p:nvSpPr>
        <p:spPr>
          <a:xfrm>
            <a:off x="1695840" y="4542280"/>
            <a:ext cx="1926398" cy="1239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Kebijakan</a:t>
            </a:r>
            <a:r>
              <a:rPr lang="en-US" sz="1600" dirty="0">
                <a:solidFill>
                  <a:schemeClr val="tx1"/>
                </a:solidFill>
              </a:rPr>
              <a:t> 2006: 5% </a:t>
            </a:r>
            <a:r>
              <a:rPr lang="en-US" sz="1600" dirty="0" err="1">
                <a:solidFill>
                  <a:schemeClr val="tx1"/>
                </a:solidFill>
              </a:rPr>
              <a:t>konsumsi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energi</a:t>
            </a:r>
            <a:r>
              <a:rPr lang="en-US" sz="1600" dirty="0">
                <a:solidFill>
                  <a:schemeClr val="tx1"/>
                </a:solidFill>
              </a:rPr>
              <a:t> biofuel di 2025 dan </a:t>
            </a:r>
            <a:r>
              <a:rPr lang="en-US" sz="1600" dirty="0" err="1">
                <a:solidFill>
                  <a:schemeClr val="tx1"/>
                </a:solidFill>
              </a:rPr>
              <a:t>pengembangan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lahan</a:t>
            </a:r>
            <a:r>
              <a:rPr lang="en-US" sz="1600" dirty="0">
                <a:solidFill>
                  <a:schemeClr val="tx1"/>
                </a:solidFill>
              </a:rPr>
              <a:t> 5,25 </a:t>
            </a:r>
            <a:r>
              <a:rPr lang="en-US" sz="1600" dirty="0" err="1">
                <a:solidFill>
                  <a:schemeClr val="tx1"/>
                </a:solidFill>
              </a:rPr>
              <a:t>jt</a:t>
            </a:r>
            <a:r>
              <a:rPr lang="en-US" sz="1600" dirty="0">
                <a:solidFill>
                  <a:schemeClr val="tx1"/>
                </a:solidFill>
              </a:rPr>
              <a:t> ha </a:t>
            </a:r>
            <a:r>
              <a:rPr lang="en-US" sz="1600" dirty="0" err="1">
                <a:solidFill>
                  <a:schemeClr val="tx1"/>
                </a:solidFill>
              </a:rPr>
              <a:t>untuk</a:t>
            </a:r>
            <a:r>
              <a:rPr lang="en-US" sz="1600" dirty="0">
                <a:solidFill>
                  <a:schemeClr val="tx1"/>
                </a:solidFill>
              </a:rPr>
              <a:t> biofuel</a:t>
            </a:r>
            <a:endParaRPr lang="en-ID" sz="1600" dirty="0">
              <a:solidFill>
                <a:schemeClr val="tx1"/>
              </a:solidFill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C00A2AF-33B6-4650-8025-9EF2D34594A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7" y="3056050"/>
            <a:ext cx="3888105" cy="14509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C12134-D2D7-4FB6-8B3E-8710A54D7042}"/>
              </a:ext>
            </a:extLst>
          </p:cNvPr>
          <p:cNvSpPr/>
          <p:nvPr/>
        </p:nvSpPr>
        <p:spPr>
          <a:xfrm>
            <a:off x="6549131" y="4363783"/>
            <a:ext cx="979834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400" u="sng" dirty="0"/>
              <a:t>https://kasihroliyah.wordpress.com</a:t>
            </a:r>
          </a:p>
        </p:txBody>
      </p:sp>
      <p:sp>
        <p:nvSpPr>
          <p:cNvPr id="62" name="Circle: Hollow 61">
            <a:extLst>
              <a:ext uri="{FF2B5EF4-FFF2-40B4-BE49-F238E27FC236}">
                <a16:creationId xmlns:a16="http://schemas.microsoft.com/office/drawing/2014/main" id="{3D7B9885-8A12-412E-A647-EE80EFB9FC13}"/>
              </a:ext>
            </a:extLst>
          </p:cNvPr>
          <p:cNvSpPr/>
          <p:nvPr/>
        </p:nvSpPr>
        <p:spPr>
          <a:xfrm>
            <a:off x="4084509" y="297520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3" name="Circle: Hollow 62">
            <a:extLst>
              <a:ext uri="{FF2B5EF4-FFF2-40B4-BE49-F238E27FC236}">
                <a16:creationId xmlns:a16="http://schemas.microsoft.com/office/drawing/2014/main" id="{DD7581FA-EF6A-4FD6-A94F-BD9E2EF2CB9D}"/>
              </a:ext>
            </a:extLst>
          </p:cNvPr>
          <p:cNvSpPr/>
          <p:nvPr/>
        </p:nvSpPr>
        <p:spPr>
          <a:xfrm>
            <a:off x="7728766" y="42747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70DFD9D0-F69C-4C09-BA69-D7CE94C774A4}"/>
              </a:ext>
            </a:extLst>
          </p:cNvPr>
          <p:cNvSpPr/>
          <p:nvPr/>
        </p:nvSpPr>
        <p:spPr>
          <a:xfrm>
            <a:off x="7713068" y="298188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5A189622-F3C3-4EC8-A7D5-C1333E2BAF1D}"/>
              </a:ext>
            </a:extLst>
          </p:cNvPr>
          <p:cNvSpPr/>
          <p:nvPr/>
        </p:nvSpPr>
        <p:spPr>
          <a:xfrm>
            <a:off x="4056965" y="428071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3F3017-F043-488D-8C7D-347CFAFF0533}"/>
              </a:ext>
            </a:extLst>
          </p:cNvPr>
          <p:cNvSpPr/>
          <p:nvPr/>
        </p:nvSpPr>
        <p:spPr>
          <a:xfrm>
            <a:off x="4275912" y="2913462"/>
            <a:ext cx="375673" cy="40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1D550E-4C86-4F78-BC05-AAF4E9F34CE8}"/>
              </a:ext>
            </a:extLst>
          </p:cNvPr>
          <p:cNvSpPr/>
          <p:nvPr/>
        </p:nvSpPr>
        <p:spPr>
          <a:xfrm>
            <a:off x="6112307" y="2923306"/>
            <a:ext cx="375673" cy="40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0597B6B-CE5F-4032-8BBA-827BF1CA1415}"/>
              </a:ext>
            </a:extLst>
          </p:cNvPr>
          <p:cNvSpPr/>
          <p:nvPr/>
        </p:nvSpPr>
        <p:spPr>
          <a:xfrm>
            <a:off x="7391979" y="2967043"/>
            <a:ext cx="375673" cy="40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B8C38D9-5EB8-4495-B505-9CF588444842}"/>
              </a:ext>
            </a:extLst>
          </p:cNvPr>
          <p:cNvSpPr/>
          <p:nvPr/>
        </p:nvSpPr>
        <p:spPr>
          <a:xfrm>
            <a:off x="7393828" y="4180359"/>
            <a:ext cx="375673" cy="40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ABFE535-9C37-4F38-8157-9AB133A65F0C}"/>
              </a:ext>
            </a:extLst>
          </p:cNvPr>
          <p:cNvSpPr/>
          <p:nvPr/>
        </p:nvSpPr>
        <p:spPr>
          <a:xfrm>
            <a:off x="6158987" y="4199158"/>
            <a:ext cx="375673" cy="40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E94B855-5620-43FC-9732-3B544A71E5E0}"/>
              </a:ext>
            </a:extLst>
          </p:cNvPr>
          <p:cNvSpPr/>
          <p:nvPr/>
        </p:nvSpPr>
        <p:spPr>
          <a:xfrm>
            <a:off x="4260341" y="4157662"/>
            <a:ext cx="375673" cy="40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E7365DA9-45E6-4701-9CA8-3EAFA6BCA628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039A90B-77B6-4CCF-936C-68AE4CE5E1B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2615D8D6-208D-4456-9C17-F7BD896B8EDB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FA9F2C4-74F7-4A33-BA4F-2F3B9CB6288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5" name="Action Button: Blank 8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592ABAE-0A8A-4D78-9025-89AA830B5D73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 85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6FDEEB28-2183-4FF2-9E59-FFAC209EAF27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87" name="Rectangle 8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A013FE24-80B0-4236-A246-99061B3B6FEB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28693DE-4690-4280-90E8-A3B5DFF599F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Support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6722D9B1-7C43-404C-B2E7-2B583AF6F2F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C13AAC89-346C-4E25-80A5-8AF02635730C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825C9648-248A-4C52-BE9F-0D10827BBB74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1BF61AB3-FBA4-41C7-AE16-1205949F20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FABC9794-EA37-4A7A-9739-355B716553DC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051B87-B865-49CD-8DFA-B6C666BC9068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94F61F8E-FFA4-4BCA-ACA4-D6944231050A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46AFEB2-9E36-41F7-A9B8-730312EB8ED7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13" action="ppaction://hlinksldjump"/>
            <a:extLst>
              <a:ext uri="{FF2B5EF4-FFF2-40B4-BE49-F238E27FC236}">
                <a16:creationId xmlns:a16="http://schemas.microsoft.com/office/drawing/2014/main" id="{F564E191-3F26-4D80-8B49-DBE6089EBCEC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14" action="ppaction://hlinksldjump"/>
            <a:extLst>
              <a:ext uri="{FF2B5EF4-FFF2-40B4-BE49-F238E27FC236}">
                <a16:creationId xmlns:a16="http://schemas.microsoft.com/office/drawing/2014/main" id="{0C154BF6-D65B-423F-A3FB-69AD076FA3B1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7134609-8E59-4F10-B193-CF9547B745C2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6" action="ppaction://hlinksldjump"/>
            <a:extLst>
              <a:ext uri="{FF2B5EF4-FFF2-40B4-BE49-F238E27FC236}">
                <a16:creationId xmlns:a16="http://schemas.microsoft.com/office/drawing/2014/main" id="{908B98B6-27EB-4D01-8CB1-54147D4B6C2E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D404D0B6-6E01-466B-9931-4B7486760193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D1F38F86-7B9C-4FDB-B768-DF5B67E07803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E759C62-2246-4D1D-818B-472D55DAE3E5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502FC1D-D38F-443C-9FAF-505288C0080F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2542CCB-2A9A-4B6F-A443-388EF845F25F}"/>
              </a:ext>
            </a:extLst>
          </p:cNvPr>
          <p:cNvCxnSpPr>
            <a:cxnSpLocks/>
            <a:stCxn id="92" idx="6"/>
            <a:endCxn id="90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9C2D3E92-856A-44CD-B712-63167EDB2336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A3D8BFE-5E02-4608-9711-2D68E0625875}"/>
              </a:ext>
            </a:extLst>
          </p:cNvPr>
          <p:cNvCxnSpPr>
            <a:cxnSpLocks/>
            <a:stCxn id="94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3CC8B17C-AE00-4AD2-B1D0-0CD7DAD9519D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71FC2D5-E90E-4174-968D-52E059B4449F}"/>
              </a:ext>
            </a:extLst>
          </p:cNvPr>
          <p:cNvCxnSpPr>
            <a:cxnSpLocks/>
            <a:stCxn id="96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DC6D8BE9-92BB-4636-8575-414C72C7A07A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3FFE9A-15A9-4EA2-83FD-3CDF4DCAF62D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44E4FB70-C7F8-4CA0-A92D-02116C949691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AEA55D91-F89F-4244-ACBE-AA7B706FBC9D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Arrow: Down 103">
            <a:hlinkClick r:id="rId15" action="ppaction://hlinksldjump"/>
            <a:extLst>
              <a:ext uri="{FF2B5EF4-FFF2-40B4-BE49-F238E27FC236}">
                <a16:creationId xmlns:a16="http://schemas.microsoft.com/office/drawing/2014/main" id="{0D49FAA4-BBED-455D-9728-C30EDE2B6BEA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9557478-5E85-457C-8E9B-F4BCFAFAA402}"/>
              </a:ext>
            </a:extLst>
          </p:cNvPr>
          <p:cNvSpPr/>
          <p:nvPr/>
        </p:nvSpPr>
        <p:spPr>
          <a:xfrm>
            <a:off x="8106842" y="1586286"/>
            <a:ext cx="2644943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fasa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(methanol),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  <a:hlinkClick r:id="rId18" action="ppaction://hlinksldjump" tooltip="sehingga menimbulkan adanya hambatan difusi katalis dalam media reksi"/>
              </a:rPr>
              <a:t>immiscible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C9FAA96F-1C7C-45D6-B38B-8D74F2C7FD76}"/>
              </a:ext>
            </a:extLst>
          </p:cNvPr>
          <p:cNvSpPr/>
          <p:nvPr/>
        </p:nvSpPr>
        <p:spPr>
          <a:xfrm flipV="1">
            <a:off x="9350766" y="3616252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9C84DF9-EEB1-47FC-B319-55DB9F37EB1D}"/>
              </a:ext>
            </a:extLst>
          </p:cNvPr>
          <p:cNvSpPr/>
          <p:nvPr/>
        </p:nvSpPr>
        <p:spPr>
          <a:xfrm>
            <a:off x="4953715" y="1588675"/>
            <a:ext cx="2746495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support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penampang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transfer masa</a:t>
            </a:r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91D52806-9EB1-4B08-8F65-17D3DF977929}"/>
              </a:ext>
            </a:extLst>
          </p:cNvPr>
          <p:cNvSpPr/>
          <p:nvPr/>
        </p:nvSpPr>
        <p:spPr>
          <a:xfrm rot="16200000" flipV="1">
            <a:off x="7686004" y="237481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75AD5B2-3238-4E4B-A4CC-71EE7F01D135}"/>
              </a:ext>
            </a:extLst>
          </p:cNvPr>
          <p:cNvSpPr/>
          <p:nvPr/>
        </p:nvSpPr>
        <p:spPr>
          <a:xfrm>
            <a:off x="1422983" y="1515884"/>
            <a:ext cx="3187964" cy="2109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92868DD-CFB6-46A3-A212-D509C4DB7F6F}"/>
              </a:ext>
            </a:extLst>
          </p:cNvPr>
          <p:cNvSpPr/>
          <p:nvPr/>
        </p:nvSpPr>
        <p:spPr>
          <a:xfrm>
            <a:off x="1485179" y="1610595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Katalis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i="1" dirty="0">
                <a:solidFill>
                  <a:schemeClr val="tx1"/>
                </a:solidFill>
              </a:rPr>
              <a:t>support </a:t>
            </a:r>
            <a:r>
              <a:rPr lang="en-US" sz="1600" b="1" dirty="0">
                <a:solidFill>
                  <a:schemeClr val="tx1"/>
                </a:solidFill>
              </a:rPr>
              <a:t>yang </a:t>
            </a:r>
            <a:r>
              <a:rPr lang="en-US" sz="1600" b="1" dirty="0" err="1">
                <a:solidFill>
                  <a:schemeClr val="tx1"/>
                </a:solidFill>
              </a:rPr>
              <a:t>banyak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digunakan</a:t>
            </a:r>
            <a:endParaRPr lang="en-ID" sz="1600" b="1" dirty="0">
              <a:solidFill>
                <a:schemeClr val="tx1"/>
              </a:solidFill>
            </a:endParaRPr>
          </a:p>
        </p:txBody>
      </p:sp>
      <p:sp>
        <p:nvSpPr>
          <p:cNvPr id="112" name="Rectangle: Rounded Corners 111">
            <a:hlinkClick r:id="rId19" action="ppaction://hlinksldjump"/>
            <a:extLst>
              <a:ext uri="{FF2B5EF4-FFF2-40B4-BE49-F238E27FC236}">
                <a16:creationId xmlns:a16="http://schemas.microsoft.com/office/drawing/2014/main" id="{C4A26015-36E6-4C1D-9374-B115E900D086}"/>
              </a:ext>
            </a:extLst>
          </p:cNvPr>
          <p:cNvSpPr/>
          <p:nvPr/>
        </p:nvSpPr>
        <p:spPr>
          <a:xfrm>
            <a:off x="1551279" y="2069862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Alumina</a:t>
            </a:r>
            <a:endParaRPr lang="en-ID" dirty="0"/>
          </a:p>
        </p:txBody>
      </p:sp>
      <p:sp>
        <p:nvSpPr>
          <p:cNvPr id="113" name="Rectangle: Rounded Corners 112">
            <a:hlinkClick r:id="rId20" action="ppaction://hlinksldjump"/>
            <a:extLst>
              <a:ext uri="{FF2B5EF4-FFF2-40B4-BE49-F238E27FC236}">
                <a16:creationId xmlns:a16="http://schemas.microsoft.com/office/drawing/2014/main" id="{F00619F4-0F4E-4CA3-8FE7-BEBC1F6D46D6}"/>
              </a:ext>
            </a:extLst>
          </p:cNvPr>
          <p:cNvSpPr/>
          <p:nvPr/>
        </p:nvSpPr>
        <p:spPr>
          <a:xfrm>
            <a:off x="3091597" y="2063010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Zink </a:t>
            </a:r>
            <a:r>
              <a:rPr lang="en-US" dirty="0" err="1"/>
              <a:t>Oksida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114" name="Rectangle: Rounded Corners 113">
            <a:hlinkClick r:id="rId21" action="ppaction://hlinksldjump"/>
            <a:extLst>
              <a:ext uri="{FF2B5EF4-FFF2-40B4-BE49-F238E27FC236}">
                <a16:creationId xmlns:a16="http://schemas.microsoft.com/office/drawing/2014/main" id="{2EE7E993-C824-4248-8DEC-A796F24D1890}"/>
              </a:ext>
            </a:extLst>
          </p:cNvPr>
          <p:cNvSpPr/>
          <p:nvPr/>
        </p:nvSpPr>
        <p:spPr>
          <a:xfrm>
            <a:off x="1551279" y="2799079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Silika</a:t>
            </a:r>
            <a:endParaRPr lang="en-ID" dirty="0"/>
          </a:p>
        </p:txBody>
      </p:sp>
      <p:sp>
        <p:nvSpPr>
          <p:cNvPr id="115" name="Rectangle: Rounded Corners 114">
            <a:hlinkClick r:id="rId22" action="ppaction://hlinksldjump"/>
            <a:extLst>
              <a:ext uri="{FF2B5EF4-FFF2-40B4-BE49-F238E27FC236}">
                <a16:creationId xmlns:a16="http://schemas.microsoft.com/office/drawing/2014/main" id="{6508E08D-DA33-4143-BD26-71A6E6CECFD4}"/>
              </a:ext>
            </a:extLst>
          </p:cNvPr>
          <p:cNvSpPr/>
          <p:nvPr/>
        </p:nvSpPr>
        <p:spPr>
          <a:xfrm>
            <a:off x="3091597" y="2792227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Katalis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limbah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BD787D42-E7DB-4CDF-9FE7-6BD2A1A8F667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 70">
            <a:hlinkClick r:id="rId17" action="ppaction://hlinksldjump"/>
            <a:extLst>
              <a:ext uri="{FF2B5EF4-FFF2-40B4-BE49-F238E27FC236}">
                <a16:creationId xmlns:a16="http://schemas.microsoft.com/office/drawing/2014/main" id="{D30C7B1A-2EDA-4249-9E63-990B4D7A0B0F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15986-BCDB-4E30-9021-E53E52A1BAB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Support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6722D9B1-7C43-404C-B2E7-2B583AF6F2F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C13AAC89-346C-4E25-80A5-8AF02635730C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825C9648-248A-4C52-BE9F-0D10827BBB74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1BF61AB3-FBA4-41C7-AE16-1205949F20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FABC9794-EA37-4A7A-9739-355B716553DC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051B87-B865-49CD-8DFA-B6C666BC9068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94F61F8E-FFA4-4BCA-ACA4-D6944231050A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46AFEB2-9E36-41F7-A9B8-730312EB8ED7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13" action="ppaction://hlinksldjump"/>
            <a:extLst>
              <a:ext uri="{FF2B5EF4-FFF2-40B4-BE49-F238E27FC236}">
                <a16:creationId xmlns:a16="http://schemas.microsoft.com/office/drawing/2014/main" id="{F564E191-3F26-4D80-8B49-DBE6089EBCEC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14" action="ppaction://hlinksldjump"/>
            <a:extLst>
              <a:ext uri="{FF2B5EF4-FFF2-40B4-BE49-F238E27FC236}">
                <a16:creationId xmlns:a16="http://schemas.microsoft.com/office/drawing/2014/main" id="{0C154BF6-D65B-423F-A3FB-69AD076FA3B1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7134609-8E59-4F10-B193-CF9547B745C2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6" action="ppaction://hlinksldjump"/>
            <a:extLst>
              <a:ext uri="{FF2B5EF4-FFF2-40B4-BE49-F238E27FC236}">
                <a16:creationId xmlns:a16="http://schemas.microsoft.com/office/drawing/2014/main" id="{908B98B6-27EB-4D01-8CB1-54147D4B6C2E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D404D0B6-6E01-466B-9931-4B7486760193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D1F38F86-7B9C-4FDB-B768-DF5B67E07803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E759C62-2246-4D1D-818B-472D55DAE3E5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502FC1D-D38F-443C-9FAF-505288C0080F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2542CCB-2A9A-4B6F-A443-388EF845F25F}"/>
              </a:ext>
            </a:extLst>
          </p:cNvPr>
          <p:cNvCxnSpPr>
            <a:cxnSpLocks/>
            <a:stCxn id="92" idx="6"/>
            <a:endCxn id="90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9C2D3E92-856A-44CD-B712-63167EDB2336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A3D8BFE-5E02-4608-9711-2D68E0625875}"/>
              </a:ext>
            </a:extLst>
          </p:cNvPr>
          <p:cNvCxnSpPr>
            <a:cxnSpLocks/>
            <a:stCxn id="94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3CC8B17C-AE00-4AD2-B1D0-0CD7DAD9519D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71FC2D5-E90E-4174-968D-52E059B4449F}"/>
              </a:ext>
            </a:extLst>
          </p:cNvPr>
          <p:cNvCxnSpPr>
            <a:cxnSpLocks/>
            <a:stCxn id="96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DC6D8BE9-92BB-4636-8575-414C72C7A07A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3FFE9A-15A9-4EA2-83FD-3CDF4DCAF62D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44E4FB70-C7F8-4CA0-A92D-02116C949691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AEA55D91-F89F-4244-ACBE-AA7B706FBC9D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Arrow: Down 103">
            <a:hlinkClick r:id="rId15" action="ppaction://hlinksldjump"/>
            <a:extLst>
              <a:ext uri="{FF2B5EF4-FFF2-40B4-BE49-F238E27FC236}">
                <a16:creationId xmlns:a16="http://schemas.microsoft.com/office/drawing/2014/main" id="{0D49FAA4-BBED-455D-9728-C30EDE2B6BEA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9557478-5E85-457C-8E9B-F4BCFAFAA402}"/>
              </a:ext>
            </a:extLst>
          </p:cNvPr>
          <p:cNvSpPr/>
          <p:nvPr/>
        </p:nvSpPr>
        <p:spPr>
          <a:xfrm>
            <a:off x="8106842" y="1586286"/>
            <a:ext cx="2644943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fasa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(methanol),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  <a:hlinkClick r:id="rId18" action="ppaction://hlinksldjump" tooltip="sehingga menimbulkan adanya hambatan difusi katalis dalam media reksi"/>
              </a:rPr>
              <a:t>immiscible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C9FAA96F-1C7C-45D6-B38B-8D74F2C7FD76}"/>
              </a:ext>
            </a:extLst>
          </p:cNvPr>
          <p:cNvSpPr/>
          <p:nvPr/>
        </p:nvSpPr>
        <p:spPr>
          <a:xfrm flipV="1">
            <a:off x="9350766" y="3616252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9C84DF9-EEB1-47FC-B319-55DB9F37EB1D}"/>
              </a:ext>
            </a:extLst>
          </p:cNvPr>
          <p:cNvSpPr/>
          <p:nvPr/>
        </p:nvSpPr>
        <p:spPr>
          <a:xfrm>
            <a:off x="4953715" y="1588675"/>
            <a:ext cx="2746495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support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penampang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transfer masa</a:t>
            </a:r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91D52806-9EB1-4B08-8F65-17D3DF977929}"/>
              </a:ext>
            </a:extLst>
          </p:cNvPr>
          <p:cNvSpPr/>
          <p:nvPr/>
        </p:nvSpPr>
        <p:spPr>
          <a:xfrm rot="16200000" flipV="1">
            <a:off x="7686004" y="237481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75AD5B2-3238-4E4B-A4CC-71EE7F01D135}"/>
              </a:ext>
            </a:extLst>
          </p:cNvPr>
          <p:cNvSpPr/>
          <p:nvPr/>
        </p:nvSpPr>
        <p:spPr>
          <a:xfrm>
            <a:off x="1422983" y="1515884"/>
            <a:ext cx="3187964" cy="2109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92868DD-CFB6-46A3-A212-D509C4DB7F6F}"/>
              </a:ext>
            </a:extLst>
          </p:cNvPr>
          <p:cNvSpPr/>
          <p:nvPr/>
        </p:nvSpPr>
        <p:spPr>
          <a:xfrm>
            <a:off x="1485179" y="1610595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Katalis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i="1" dirty="0">
                <a:solidFill>
                  <a:schemeClr val="tx1"/>
                </a:solidFill>
              </a:rPr>
              <a:t>support </a:t>
            </a:r>
            <a:r>
              <a:rPr lang="en-US" sz="1600" b="1" dirty="0">
                <a:solidFill>
                  <a:schemeClr val="tx1"/>
                </a:solidFill>
              </a:rPr>
              <a:t>yang </a:t>
            </a:r>
            <a:r>
              <a:rPr lang="en-US" sz="1600" b="1" dirty="0" err="1">
                <a:solidFill>
                  <a:schemeClr val="tx1"/>
                </a:solidFill>
              </a:rPr>
              <a:t>banyak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digunakan</a:t>
            </a:r>
            <a:endParaRPr lang="en-ID" sz="1600" b="1" dirty="0">
              <a:solidFill>
                <a:schemeClr val="tx1"/>
              </a:solidFill>
            </a:endParaRPr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BD787D42-E7DB-4CDF-9FE7-6BD2A1A8F667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hlinkClick r:id="rId18" action="ppaction://hlinksldjump"/>
            <a:extLst>
              <a:ext uri="{FF2B5EF4-FFF2-40B4-BE49-F238E27FC236}">
                <a16:creationId xmlns:a16="http://schemas.microsoft.com/office/drawing/2014/main" id="{8F2C19E2-886F-44A6-9448-F47B1CE9D22C}"/>
              </a:ext>
            </a:extLst>
          </p:cNvPr>
          <p:cNvSpPr/>
          <p:nvPr/>
        </p:nvSpPr>
        <p:spPr>
          <a:xfrm>
            <a:off x="1551279" y="2069862"/>
            <a:ext cx="1408489" cy="4351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Alumina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hlinkClick r:id="rId19" action="ppaction://hlinksldjump"/>
            <a:extLst>
              <a:ext uri="{FF2B5EF4-FFF2-40B4-BE49-F238E27FC236}">
                <a16:creationId xmlns:a16="http://schemas.microsoft.com/office/drawing/2014/main" id="{CD2A6B0E-0549-4175-A9C9-C1269568DB49}"/>
              </a:ext>
            </a:extLst>
          </p:cNvPr>
          <p:cNvSpPr/>
          <p:nvPr/>
        </p:nvSpPr>
        <p:spPr>
          <a:xfrm>
            <a:off x="3091597" y="2063010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Zink </a:t>
            </a:r>
            <a:r>
              <a:rPr lang="en-US" dirty="0" err="1"/>
              <a:t>Oksida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77" name="Rectangle: Rounded Corners 76">
            <a:hlinkClick r:id="rId20" action="ppaction://hlinksldjump"/>
            <a:extLst>
              <a:ext uri="{FF2B5EF4-FFF2-40B4-BE49-F238E27FC236}">
                <a16:creationId xmlns:a16="http://schemas.microsoft.com/office/drawing/2014/main" id="{9A743BC1-6DD6-4494-9C2B-50935D137031}"/>
              </a:ext>
            </a:extLst>
          </p:cNvPr>
          <p:cNvSpPr/>
          <p:nvPr/>
        </p:nvSpPr>
        <p:spPr>
          <a:xfrm>
            <a:off x="3091597" y="2792227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Katalis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limbah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470512C-7FAD-449E-9332-6C69A6B77583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Stabilitas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termal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mekanik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luas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ukuran</a:t>
            </a:r>
            <a:r>
              <a:rPr lang="en-US" dirty="0">
                <a:solidFill>
                  <a:schemeClr val="tx1"/>
                </a:solidFill>
              </a:rPr>
              <a:t>, dan volume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dibedakan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ɣ</a:t>
            </a:r>
            <a:r>
              <a:rPr lang="en-US" dirty="0">
                <a:solidFill>
                  <a:schemeClr val="tx1"/>
                </a:solidFill>
              </a:rPr>
              <a:t>-alumina, </a:t>
            </a:r>
            <a:r>
              <a:rPr lang="el-GR" sz="2000" dirty="0">
                <a:solidFill>
                  <a:schemeClr val="tx1"/>
                </a:solidFill>
              </a:rPr>
              <a:t>ή</a:t>
            </a:r>
            <a:r>
              <a:rPr lang="en-US" dirty="0">
                <a:solidFill>
                  <a:schemeClr val="tx1"/>
                </a:solidFill>
              </a:rPr>
              <a:t>-alumina, dan </a:t>
            </a:r>
            <a:r>
              <a:rPr lang="en-US" dirty="0" err="1">
                <a:solidFill>
                  <a:schemeClr val="tx1"/>
                </a:solidFill>
              </a:rPr>
              <a:t>kristal</a:t>
            </a:r>
            <a:r>
              <a:rPr lang="en-US" dirty="0">
                <a:solidFill>
                  <a:schemeClr val="tx1"/>
                </a:solidFill>
              </a:rPr>
              <a:t> alumina yang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berpori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dirty="0">
                <a:solidFill>
                  <a:schemeClr val="tx1"/>
                </a:solidFill>
              </a:rPr>
              <a:t>-alumina.</a:t>
            </a:r>
          </a:p>
        </p:txBody>
      </p:sp>
      <p:sp>
        <p:nvSpPr>
          <p:cNvPr id="81" name="Arrow: Down 80">
            <a:extLst>
              <a:ext uri="{FF2B5EF4-FFF2-40B4-BE49-F238E27FC236}">
                <a16:creationId xmlns:a16="http://schemas.microsoft.com/office/drawing/2014/main" id="{62A0D785-272C-4A58-A563-775F123AEFA2}"/>
              </a:ext>
            </a:extLst>
          </p:cNvPr>
          <p:cNvSpPr/>
          <p:nvPr/>
        </p:nvSpPr>
        <p:spPr>
          <a:xfrm>
            <a:off x="1523427" y="2478288"/>
            <a:ext cx="232492" cy="155962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3E8EAB05-13F3-4F89-9C11-74D7A4FB9CD9}"/>
              </a:ext>
            </a:extLst>
          </p:cNvPr>
          <p:cNvSpPr/>
          <p:nvPr/>
        </p:nvSpPr>
        <p:spPr>
          <a:xfrm>
            <a:off x="1594313" y="3690379"/>
            <a:ext cx="81496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76" name="Rectangle: Rounded Corners 75">
            <a:hlinkClick r:id="rId21" action="ppaction://hlinksldjump"/>
            <a:extLst>
              <a:ext uri="{FF2B5EF4-FFF2-40B4-BE49-F238E27FC236}">
                <a16:creationId xmlns:a16="http://schemas.microsoft.com/office/drawing/2014/main" id="{EFBFD480-5326-44DD-982B-AB38169460A1}"/>
              </a:ext>
            </a:extLst>
          </p:cNvPr>
          <p:cNvSpPr/>
          <p:nvPr/>
        </p:nvSpPr>
        <p:spPr>
          <a:xfrm>
            <a:off x="1551279" y="2799079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Silika</a:t>
            </a:r>
            <a:endParaRPr lang="en-ID" dirty="0"/>
          </a:p>
        </p:txBody>
      </p:sp>
      <p:sp>
        <p:nvSpPr>
          <p:cNvPr id="79" name="Rectangle 78">
            <a:hlinkClick r:id="rId17" action="ppaction://hlinksldjump"/>
            <a:extLst>
              <a:ext uri="{FF2B5EF4-FFF2-40B4-BE49-F238E27FC236}">
                <a16:creationId xmlns:a16="http://schemas.microsoft.com/office/drawing/2014/main" id="{FF18B72C-0B0A-49A7-ACD3-5F71E00CDB49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B8EFF-ECE6-4242-8514-9F3859923BC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Support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6722D9B1-7C43-404C-B2E7-2B583AF6F2F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C13AAC89-346C-4E25-80A5-8AF02635730C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825C9648-248A-4C52-BE9F-0D10827BBB74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1BF61AB3-FBA4-41C7-AE16-1205949F20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FABC9794-EA37-4A7A-9739-355B716553DC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051B87-B865-49CD-8DFA-B6C666BC9068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94F61F8E-FFA4-4BCA-ACA4-D6944231050A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46AFEB2-9E36-41F7-A9B8-730312EB8ED7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13" action="ppaction://hlinksldjump"/>
            <a:extLst>
              <a:ext uri="{FF2B5EF4-FFF2-40B4-BE49-F238E27FC236}">
                <a16:creationId xmlns:a16="http://schemas.microsoft.com/office/drawing/2014/main" id="{F564E191-3F26-4D80-8B49-DBE6089EBCEC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14" action="ppaction://hlinksldjump"/>
            <a:extLst>
              <a:ext uri="{FF2B5EF4-FFF2-40B4-BE49-F238E27FC236}">
                <a16:creationId xmlns:a16="http://schemas.microsoft.com/office/drawing/2014/main" id="{0C154BF6-D65B-423F-A3FB-69AD076FA3B1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7134609-8E59-4F10-B193-CF9547B745C2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6" action="ppaction://hlinksldjump"/>
            <a:extLst>
              <a:ext uri="{FF2B5EF4-FFF2-40B4-BE49-F238E27FC236}">
                <a16:creationId xmlns:a16="http://schemas.microsoft.com/office/drawing/2014/main" id="{908B98B6-27EB-4D01-8CB1-54147D4B6C2E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D404D0B6-6E01-466B-9931-4B7486760193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D1F38F86-7B9C-4FDB-B768-DF5B67E07803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E759C62-2246-4D1D-818B-472D55DAE3E5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502FC1D-D38F-443C-9FAF-505288C0080F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2542CCB-2A9A-4B6F-A443-388EF845F25F}"/>
              </a:ext>
            </a:extLst>
          </p:cNvPr>
          <p:cNvCxnSpPr>
            <a:cxnSpLocks/>
            <a:stCxn id="92" idx="6"/>
            <a:endCxn id="90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9C2D3E92-856A-44CD-B712-63167EDB2336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A3D8BFE-5E02-4608-9711-2D68E0625875}"/>
              </a:ext>
            </a:extLst>
          </p:cNvPr>
          <p:cNvCxnSpPr>
            <a:cxnSpLocks/>
            <a:stCxn id="94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3CC8B17C-AE00-4AD2-B1D0-0CD7DAD9519D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71FC2D5-E90E-4174-968D-52E059B4449F}"/>
              </a:ext>
            </a:extLst>
          </p:cNvPr>
          <p:cNvCxnSpPr>
            <a:cxnSpLocks/>
            <a:stCxn id="96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DC6D8BE9-92BB-4636-8575-414C72C7A07A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3FFE9A-15A9-4EA2-83FD-3CDF4DCAF62D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44E4FB70-C7F8-4CA0-A92D-02116C949691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AEA55D91-F89F-4244-ACBE-AA7B706FBC9D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Arrow: Down 103">
            <a:hlinkClick r:id="rId15" action="ppaction://hlinksldjump"/>
            <a:extLst>
              <a:ext uri="{FF2B5EF4-FFF2-40B4-BE49-F238E27FC236}">
                <a16:creationId xmlns:a16="http://schemas.microsoft.com/office/drawing/2014/main" id="{0D49FAA4-BBED-455D-9728-C30EDE2B6BEA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9557478-5E85-457C-8E9B-F4BCFAFAA402}"/>
              </a:ext>
            </a:extLst>
          </p:cNvPr>
          <p:cNvSpPr/>
          <p:nvPr/>
        </p:nvSpPr>
        <p:spPr>
          <a:xfrm>
            <a:off x="8106842" y="1586286"/>
            <a:ext cx="2644943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fasa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(methanol),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  <a:hlinkClick r:id="rId18" action="ppaction://hlinksldjump" tooltip="sehingga menimbulkan adanya hambatan difusi katalis dalam media reksi"/>
              </a:rPr>
              <a:t>immiscible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C9FAA96F-1C7C-45D6-B38B-8D74F2C7FD76}"/>
              </a:ext>
            </a:extLst>
          </p:cNvPr>
          <p:cNvSpPr/>
          <p:nvPr/>
        </p:nvSpPr>
        <p:spPr>
          <a:xfrm flipV="1">
            <a:off x="9350766" y="3616252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9C84DF9-EEB1-47FC-B319-55DB9F37EB1D}"/>
              </a:ext>
            </a:extLst>
          </p:cNvPr>
          <p:cNvSpPr/>
          <p:nvPr/>
        </p:nvSpPr>
        <p:spPr>
          <a:xfrm>
            <a:off x="4953715" y="1588675"/>
            <a:ext cx="2746495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support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penampang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transfer masa</a:t>
            </a:r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91D52806-9EB1-4B08-8F65-17D3DF977929}"/>
              </a:ext>
            </a:extLst>
          </p:cNvPr>
          <p:cNvSpPr/>
          <p:nvPr/>
        </p:nvSpPr>
        <p:spPr>
          <a:xfrm rot="16200000" flipV="1">
            <a:off x="7686004" y="237481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75AD5B2-3238-4E4B-A4CC-71EE7F01D135}"/>
              </a:ext>
            </a:extLst>
          </p:cNvPr>
          <p:cNvSpPr/>
          <p:nvPr/>
        </p:nvSpPr>
        <p:spPr>
          <a:xfrm>
            <a:off x="1422983" y="1515884"/>
            <a:ext cx="3187964" cy="2109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92868DD-CFB6-46A3-A212-D509C4DB7F6F}"/>
              </a:ext>
            </a:extLst>
          </p:cNvPr>
          <p:cNvSpPr/>
          <p:nvPr/>
        </p:nvSpPr>
        <p:spPr>
          <a:xfrm>
            <a:off x="1485179" y="1610595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Katalis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i="1" dirty="0">
                <a:solidFill>
                  <a:schemeClr val="tx1"/>
                </a:solidFill>
              </a:rPr>
              <a:t>support </a:t>
            </a:r>
            <a:r>
              <a:rPr lang="en-US" sz="1600" b="1" dirty="0">
                <a:solidFill>
                  <a:schemeClr val="tx1"/>
                </a:solidFill>
              </a:rPr>
              <a:t>yang </a:t>
            </a:r>
            <a:r>
              <a:rPr lang="en-US" sz="1600" b="1" dirty="0" err="1">
                <a:solidFill>
                  <a:schemeClr val="tx1"/>
                </a:solidFill>
              </a:rPr>
              <a:t>banyak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digunakan</a:t>
            </a:r>
            <a:endParaRPr lang="en-ID" sz="1600" b="1" dirty="0">
              <a:solidFill>
                <a:schemeClr val="tx1"/>
              </a:solidFill>
            </a:endParaRPr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BD787D42-E7DB-4CDF-9FE7-6BD2A1A8F667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hlinkClick r:id="rId19" action="ppaction://hlinksldjump"/>
            <a:extLst>
              <a:ext uri="{FF2B5EF4-FFF2-40B4-BE49-F238E27FC236}">
                <a16:creationId xmlns:a16="http://schemas.microsoft.com/office/drawing/2014/main" id="{E1835AC3-1079-4328-ADF3-01613A79383E}"/>
              </a:ext>
            </a:extLst>
          </p:cNvPr>
          <p:cNvSpPr/>
          <p:nvPr/>
        </p:nvSpPr>
        <p:spPr>
          <a:xfrm>
            <a:off x="1551279" y="2069862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Alumina</a:t>
            </a:r>
            <a:endParaRPr lang="en-ID" dirty="0"/>
          </a:p>
        </p:txBody>
      </p:sp>
      <p:sp>
        <p:nvSpPr>
          <p:cNvPr id="72" name="Rectangle: Rounded Corners 71">
            <a:hlinkClick r:id="rId18" action="ppaction://hlinksldjump"/>
            <a:extLst>
              <a:ext uri="{FF2B5EF4-FFF2-40B4-BE49-F238E27FC236}">
                <a16:creationId xmlns:a16="http://schemas.microsoft.com/office/drawing/2014/main" id="{3945F84B-35F3-4083-A8CB-321CEBCEABC3}"/>
              </a:ext>
            </a:extLst>
          </p:cNvPr>
          <p:cNvSpPr/>
          <p:nvPr/>
        </p:nvSpPr>
        <p:spPr>
          <a:xfrm>
            <a:off x="3091597" y="2063010"/>
            <a:ext cx="1408489" cy="4351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Zink </a:t>
            </a:r>
            <a:r>
              <a:rPr lang="en-US" dirty="0" err="1">
                <a:solidFill>
                  <a:schemeClr val="tx1"/>
                </a:solidFill>
              </a:rPr>
              <a:t>Oksida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6" name="Rectangle: Rounded Corners 75">
            <a:hlinkClick r:id="rId20" action="ppaction://hlinksldjump"/>
            <a:extLst>
              <a:ext uri="{FF2B5EF4-FFF2-40B4-BE49-F238E27FC236}">
                <a16:creationId xmlns:a16="http://schemas.microsoft.com/office/drawing/2014/main" id="{CC222690-ED54-4A52-99E4-AA37F7DA57FC}"/>
              </a:ext>
            </a:extLst>
          </p:cNvPr>
          <p:cNvSpPr/>
          <p:nvPr/>
        </p:nvSpPr>
        <p:spPr>
          <a:xfrm>
            <a:off x="1551279" y="2799079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Silika</a:t>
            </a:r>
            <a:endParaRPr lang="en-ID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25FAD1A5-6F3F-4C72-8956-585B0332B459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ZnO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dibebani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Sr(NO</a:t>
            </a:r>
            <a:r>
              <a:rPr lang="en-US" sz="2400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paling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aktivitasnya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support </a:t>
            </a:r>
            <a:r>
              <a:rPr lang="en-US" dirty="0" err="1">
                <a:solidFill>
                  <a:schemeClr val="tx1"/>
                </a:solidFill>
              </a:rPr>
              <a:t>ZnO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ZnO</a:t>
            </a:r>
            <a:r>
              <a:rPr lang="en-US" dirty="0">
                <a:solidFill>
                  <a:schemeClr val="tx1"/>
                </a:solidFill>
              </a:rPr>
              <a:t>/ Sr(NO</a:t>
            </a:r>
            <a:r>
              <a:rPr lang="en-US" sz="2400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yang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dikalsinasi</a:t>
            </a:r>
            <a:r>
              <a:rPr lang="en-US" dirty="0">
                <a:solidFill>
                  <a:schemeClr val="tx1"/>
                </a:solidFill>
              </a:rPr>
              <a:t> pada 600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(5 jam) </a:t>
            </a:r>
            <a:r>
              <a:rPr lang="en-US" dirty="0" err="1">
                <a:solidFill>
                  <a:schemeClr val="tx1"/>
                </a:solidFill>
              </a:rPr>
              <a:t>memberi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94,7%</a:t>
            </a: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A62BD055-4ACE-42EA-B3D9-8C80953E1883}"/>
              </a:ext>
            </a:extLst>
          </p:cNvPr>
          <p:cNvSpPr/>
          <p:nvPr/>
        </p:nvSpPr>
        <p:spPr>
          <a:xfrm>
            <a:off x="4286072" y="2478288"/>
            <a:ext cx="232492" cy="155962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CD6160F9-22C0-4806-B900-C28A8AFC558C}"/>
              </a:ext>
            </a:extLst>
          </p:cNvPr>
          <p:cNvSpPr/>
          <p:nvPr/>
        </p:nvSpPr>
        <p:spPr>
          <a:xfrm>
            <a:off x="4352231" y="3690379"/>
            <a:ext cx="99804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77" name="Rectangle: Rounded Corners 76">
            <a:hlinkClick r:id="rId21" action="ppaction://hlinksldjump"/>
            <a:extLst>
              <a:ext uri="{FF2B5EF4-FFF2-40B4-BE49-F238E27FC236}">
                <a16:creationId xmlns:a16="http://schemas.microsoft.com/office/drawing/2014/main" id="{B3BF5354-5F9C-4B0D-A35B-9F5813ABB753}"/>
              </a:ext>
            </a:extLst>
          </p:cNvPr>
          <p:cNvSpPr/>
          <p:nvPr/>
        </p:nvSpPr>
        <p:spPr>
          <a:xfrm>
            <a:off x="3091597" y="2792227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Katalis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limbah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C33B215D-C6D1-49CA-832D-6BA19A7D2C7B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FBA06-3204-4DDA-9570-7749A9D5D25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Support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6722D9B1-7C43-404C-B2E7-2B583AF6F2F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C13AAC89-346C-4E25-80A5-8AF02635730C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825C9648-248A-4C52-BE9F-0D10827BBB74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1BF61AB3-FBA4-41C7-AE16-1205949F20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FABC9794-EA37-4A7A-9739-355B716553DC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051B87-B865-49CD-8DFA-B6C666BC9068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94F61F8E-FFA4-4BCA-ACA4-D6944231050A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46AFEB2-9E36-41F7-A9B8-730312EB8ED7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13" action="ppaction://hlinksldjump"/>
            <a:extLst>
              <a:ext uri="{FF2B5EF4-FFF2-40B4-BE49-F238E27FC236}">
                <a16:creationId xmlns:a16="http://schemas.microsoft.com/office/drawing/2014/main" id="{F564E191-3F26-4D80-8B49-DBE6089EBCEC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14" action="ppaction://hlinksldjump"/>
            <a:extLst>
              <a:ext uri="{FF2B5EF4-FFF2-40B4-BE49-F238E27FC236}">
                <a16:creationId xmlns:a16="http://schemas.microsoft.com/office/drawing/2014/main" id="{0C154BF6-D65B-423F-A3FB-69AD076FA3B1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7134609-8E59-4F10-B193-CF9547B745C2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6" action="ppaction://hlinksldjump"/>
            <a:extLst>
              <a:ext uri="{FF2B5EF4-FFF2-40B4-BE49-F238E27FC236}">
                <a16:creationId xmlns:a16="http://schemas.microsoft.com/office/drawing/2014/main" id="{908B98B6-27EB-4D01-8CB1-54147D4B6C2E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D404D0B6-6E01-466B-9931-4B7486760193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D1F38F86-7B9C-4FDB-B768-DF5B67E07803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E759C62-2246-4D1D-818B-472D55DAE3E5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502FC1D-D38F-443C-9FAF-505288C0080F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2542CCB-2A9A-4B6F-A443-388EF845F25F}"/>
              </a:ext>
            </a:extLst>
          </p:cNvPr>
          <p:cNvCxnSpPr>
            <a:cxnSpLocks/>
            <a:stCxn id="92" idx="6"/>
            <a:endCxn id="90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9C2D3E92-856A-44CD-B712-63167EDB2336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A3D8BFE-5E02-4608-9711-2D68E0625875}"/>
              </a:ext>
            </a:extLst>
          </p:cNvPr>
          <p:cNvCxnSpPr>
            <a:cxnSpLocks/>
            <a:stCxn id="94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3CC8B17C-AE00-4AD2-B1D0-0CD7DAD9519D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71FC2D5-E90E-4174-968D-52E059B4449F}"/>
              </a:ext>
            </a:extLst>
          </p:cNvPr>
          <p:cNvCxnSpPr>
            <a:cxnSpLocks/>
            <a:stCxn id="96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DC6D8BE9-92BB-4636-8575-414C72C7A07A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3FFE9A-15A9-4EA2-83FD-3CDF4DCAF62D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44E4FB70-C7F8-4CA0-A92D-02116C949691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AEA55D91-F89F-4244-ACBE-AA7B706FBC9D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Arrow: Down 103">
            <a:hlinkClick r:id="rId15" action="ppaction://hlinksldjump"/>
            <a:extLst>
              <a:ext uri="{FF2B5EF4-FFF2-40B4-BE49-F238E27FC236}">
                <a16:creationId xmlns:a16="http://schemas.microsoft.com/office/drawing/2014/main" id="{0D49FAA4-BBED-455D-9728-C30EDE2B6BEA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9557478-5E85-457C-8E9B-F4BCFAFAA402}"/>
              </a:ext>
            </a:extLst>
          </p:cNvPr>
          <p:cNvSpPr/>
          <p:nvPr/>
        </p:nvSpPr>
        <p:spPr>
          <a:xfrm>
            <a:off x="8106842" y="1586286"/>
            <a:ext cx="2644943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fasa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(methanol),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  <a:hlinkClick r:id="rId18" action="ppaction://hlinksldjump" tooltip="sehingga menimbulkan adanya hambatan difusi katalis dalam media reksi"/>
              </a:rPr>
              <a:t>immiscible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C9FAA96F-1C7C-45D6-B38B-8D74F2C7FD76}"/>
              </a:ext>
            </a:extLst>
          </p:cNvPr>
          <p:cNvSpPr/>
          <p:nvPr/>
        </p:nvSpPr>
        <p:spPr>
          <a:xfrm flipV="1">
            <a:off x="9350766" y="3616252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9C84DF9-EEB1-47FC-B319-55DB9F37EB1D}"/>
              </a:ext>
            </a:extLst>
          </p:cNvPr>
          <p:cNvSpPr/>
          <p:nvPr/>
        </p:nvSpPr>
        <p:spPr>
          <a:xfrm>
            <a:off x="4953715" y="1588675"/>
            <a:ext cx="2746495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support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penampang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transfer masa</a:t>
            </a:r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91D52806-9EB1-4B08-8F65-17D3DF977929}"/>
              </a:ext>
            </a:extLst>
          </p:cNvPr>
          <p:cNvSpPr/>
          <p:nvPr/>
        </p:nvSpPr>
        <p:spPr>
          <a:xfrm rot="16200000" flipV="1">
            <a:off x="7686004" y="237481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75AD5B2-3238-4E4B-A4CC-71EE7F01D135}"/>
              </a:ext>
            </a:extLst>
          </p:cNvPr>
          <p:cNvSpPr/>
          <p:nvPr/>
        </p:nvSpPr>
        <p:spPr>
          <a:xfrm>
            <a:off x="1422983" y="1515884"/>
            <a:ext cx="3187964" cy="2109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92868DD-CFB6-46A3-A212-D509C4DB7F6F}"/>
              </a:ext>
            </a:extLst>
          </p:cNvPr>
          <p:cNvSpPr/>
          <p:nvPr/>
        </p:nvSpPr>
        <p:spPr>
          <a:xfrm>
            <a:off x="1485179" y="1610595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Katalis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i="1" dirty="0">
                <a:solidFill>
                  <a:schemeClr val="tx1"/>
                </a:solidFill>
              </a:rPr>
              <a:t>support </a:t>
            </a:r>
            <a:r>
              <a:rPr lang="en-US" sz="1600" b="1" dirty="0">
                <a:solidFill>
                  <a:schemeClr val="tx1"/>
                </a:solidFill>
              </a:rPr>
              <a:t>yang </a:t>
            </a:r>
            <a:r>
              <a:rPr lang="en-US" sz="1600" b="1" dirty="0" err="1">
                <a:solidFill>
                  <a:schemeClr val="tx1"/>
                </a:solidFill>
              </a:rPr>
              <a:t>banyak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digunakan</a:t>
            </a:r>
            <a:endParaRPr lang="en-ID" sz="1600" b="1" dirty="0">
              <a:solidFill>
                <a:schemeClr val="tx1"/>
              </a:solidFill>
            </a:endParaRPr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BD787D42-E7DB-4CDF-9FE7-6BD2A1A8F667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hlinkClick r:id="rId19" action="ppaction://hlinksldjump"/>
            <a:extLst>
              <a:ext uri="{FF2B5EF4-FFF2-40B4-BE49-F238E27FC236}">
                <a16:creationId xmlns:a16="http://schemas.microsoft.com/office/drawing/2014/main" id="{D0AE4609-1B25-407C-AEEC-317CF4AF82A2}"/>
              </a:ext>
            </a:extLst>
          </p:cNvPr>
          <p:cNvSpPr/>
          <p:nvPr/>
        </p:nvSpPr>
        <p:spPr>
          <a:xfrm>
            <a:off x="1551279" y="2069862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Alumina</a:t>
            </a:r>
            <a:endParaRPr lang="en-ID" dirty="0"/>
          </a:p>
        </p:txBody>
      </p:sp>
      <p:sp>
        <p:nvSpPr>
          <p:cNvPr id="72" name="Rectangle: Rounded Corners 71">
            <a:hlinkClick r:id="rId20" action="ppaction://hlinksldjump"/>
            <a:extLst>
              <a:ext uri="{FF2B5EF4-FFF2-40B4-BE49-F238E27FC236}">
                <a16:creationId xmlns:a16="http://schemas.microsoft.com/office/drawing/2014/main" id="{11AA4C55-2E17-4D92-BF3D-CD3CC39E9C5C}"/>
              </a:ext>
            </a:extLst>
          </p:cNvPr>
          <p:cNvSpPr/>
          <p:nvPr/>
        </p:nvSpPr>
        <p:spPr>
          <a:xfrm>
            <a:off x="3091597" y="2063010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Zink </a:t>
            </a:r>
            <a:r>
              <a:rPr lang="en-US" dirty="0" err="1"/>
              <a:t>Oksida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76" name="Rectangle: Rounded Corners 75">
            <a:hlinkClick r:id="rId18" action="ppaction://hlinksldjump"/>
            <a:extLst>
              <a:ext uri="{FF2B5EF4-FFF2-40B4-BE49-F238E27FC236}">
                <a16:creationId xmlns:a16="http://schemas.microsoft.com/office/drawing/2014/main" id="{F5FB38C7-2B99-47E9-A19D-F54B468E8AE0}"/>
              </a:ext>
            </a:extLst>
          </p:cNvPr>
          <p:cNvSpPr/>
          <p:nvPr/>
        </p:nvSpPr>
        <p:spPr>
          <a:xfrm>
            <a:off x="1551279" y="2799079"/>
            <a:ext cx="1408489" cy="4351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Silika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hlinkClick r:id="rId21" action="ppaction://hlinksldjump"/>
            <a:extLst>
              <a:ext uri="{FF2B5EF4-FFF2-40B4-BE49-F238E27FC236}">
                <a16:creationId xmlns:a16="http://schemas.microsoft.com/office/drawing/2014/main" id="{701C6CE7-108C-4F7F-9478-B47258BB6485}"/>
              </a:ext>
            </a:extLst>
          </p:cNvPr>
          <p:cNvSpPr/>
          <p:nvPr/>
        </p:nvSpPr>
        <p:spPr>
          <a:xfrm>
            <a:off x="3091597" y="2792227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Katalis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limbah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BFB6966-1AA0-41BF-8B84-A9591C0DB966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Contoh</a:t>
            </a:r>
            <a:r>
              <a:rPr lang="en-US" dirty="0">
                <a:solidFill>
                  <a:schemeClr val="tx1"/>
                </a:solidFill>
              </a:rPr>
              <a:t>: SBA-15 dan MCM-41. </a:t>
            </a:r>
            <a:r>
              <a:rPr lang="en-US" dirty="0" err="1">
                <a:solidFill>
                  <a:schemeClr val="tx1"/>
                </a:solidFill>
              </a:rPr>
              <a:t>Keduanya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diimpregnasi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CaO</a:t>
            </a:r>
            <a:r>
              <a:rPr lang="en-US" dirty="0">
                <a:solidFill>
                  <a:schemeClr val="tx1"/>
                </a:solidFill>
              </a:rPr>
              <a:t>. SBA-15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stabil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mempertahankan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dipermukaannya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MCM-41.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CaO</a:t>
            </a:r>
            <a:r>
              <a:rPr lang="en-US" dirty="0">
                <a:solidFill>
                  <a:schemeClr val="tx1"/>
                </a:solidFill>
              </a:rPr>
              <a:t> optimum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15%.</a:t>
            </a: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BA17BF35-CC53-4833-909B-A5C2583C5149}"/>
              </a:ext>
            </a:extLst>
          </p:cNvPr>
          <p:cNvSpPr/>
          <p:nvPr/>
        </p:nvSpPr>
        <p:spPr>
          <a:xfrm>
            <a:off x="1523427" y="3199278"/>
            <a:ext cx="232492" cy="8386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68CCD312-ED92-4A9B-BC5E-5CF071DF3A53}"/>
              </a:ext>
            </a:extLst>
          </p:cNvPr>
          <p:cNvSpPr/>
          <p:nvPr/>
        </p:nvSpPr>
        <p:spPr>
          <a:xfrm>
            <a:off x="1594313" y="3690379"/>
            <a:ext cx="81496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31A44403-70CC-4C00-AB97-9B8881BB6A43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BDBC43-B8A5-40E9-94E3-AE1FD99CED7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(Basa </a:t>
            </a:r>
            <a:r>
              <a:rPr lang="en-US" sz="2800" b="1" dirty="0" err="1">
                <a:solidFill>
                  <a:srgbClr val="0000CC"/>
                </a:solidFill>
              </a:rPr>
              <a:t>Padat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Support</a:t>
            </a:r>
            <a:r>
              <a:rPr lang="en-US" sz="28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6722D9B1-7C43-404C-B2E7-2B583AF6F2F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C13AAC89-346C-4E25-80A5-8AF02635730C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825C9648-248A-4C52-BE9F-0D10827BBB74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1BF61AB3-FBA4-41C7-AE16-1205949F20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FABC9794-EA37-4A7A-9739-355B716553DC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051B87-B865-49CD-8DFA-B6C666BC9068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94F61F8E-FFA4-4BCA-ACA4-D6944231050A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A46AFEB2-9E36-41F7-A9B8-730312EB8ED7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13" action="ppaction://hlinksldjump"/>
            <a:extLst>
              <a:ext uri="{FF2B5EF4-FFF2-40B4-BE49-F238E27FC236}">
                <a16:creationId xmlns:a16="http://schemas.microsoft.com/office/drawing/2014/main" id="{F564E191-3F26-4D80-8B49-DBE6089EBCEC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14" action="ppaction://hlinksldjump"/>
            <a:extLst>
              <a:ext uri="{FF2B5EF4-FFF2-40B4-BE49-F238E27FC236}">
                <a16:creationId xmlns:a16="http://schemas.microsoft.com/office/drawing/2014/main" id="{0C154BF6-D65B-423F-A3FB-69AD076FA3B1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7134609-8E59-4F10-B193-CF9547B745C2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6" action="ppaction://hlinksldjump"/>
            <a:extLst>
              <a:ext uri="{FF2B5EF4-FFF2-40B4-BE49-F238E27FC236}">
                <a16:creationId xmlns:a16="http://schemas.microsoft.com/office/drawing/2014/main" id="{908B98B6-27EB-4D01-8CB1-54147D4B6C2E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D404D0B6-6E01-466B-9931-4B7486760193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D1F38F86-7B9C-4FDB-B768-DF5B67E07803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E759C62-2246-4D1D-818B-472D55DAE3E5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6502FC1D-D38F-443C-9FAF-505288C0080F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2542CCB-2A9A-4B6F-A443-388EF845F25F}"/>
              </a:ext>
            </a:extLst>
          </p:cNvPr>
          <p:cNvCxnSpPr>
            <a:cxnSpLocks/>
            <a:stCxn id="92" idx="6"/>
            <a:endCxn id="90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9C2D3E92-856A-44CD-B712-63167EDB2336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A3D8BFE-5E02-4608-9711-2D68E0625875}"/>
              </a:ext>
            </a:extLst>
          </p:cNvPr>
          <p:cNvCxnSpPr>
            <a:cxnSpLocks/>
            <a:stCxn id="94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3CC8B17C-AE00-4AD2-B1D0-0CD7DAD9519D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71FC2D5-E90E-4174-968D-52E059B4449F}"/>
              </a:ext>
            </a:extLst>
          </p:cNvPr>
          <p:cNvCxnSpPr>
            <a:cxnSpLocks/>
            <a:stCxn id="96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DC6D8BE9-92BB-4636-8575-414C72C7A07A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3FFE9A-15A9-4EA2-83FD-3CDF4DCAF62D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44E4FB70-C7F8-4CA0-A92D-02116C949691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AEA55D91-F89F-4244-ACBE-AA7B706FBC9D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Arrow: Down 103">
            <a:hlinkClick r:id="rId15" action="ppaction://hlinksldjump"/>
            <a:extLst>
              <a:ext uri="{FF2B5EF4-FFF2-40B4-BE49-F238E27FC236}">
                <a16:creationId xmlns:a16="http://schemas.microsoft.com/office/drawing/2014/main" id="{0D49FAA4-BBED-455D-9728-C30EDE2B6BEA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39557478-5E85-457C-8E9B-F4BCFAFAA402}"/>
              </a:ext>
            </a:extLst>
          </p:cNvPr>
          <p:cNvSpPr/>
          <p:nvPr/>
        </p:nvSpPr>
        <p:spPr>
          <a:xfrm>
            <a:off x="8106842" y="1586286"/>
            <a:ext cx="2644943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fasa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(methanol),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  <a:hlinkClick r:id="rId18" action="ppaction://hlinksldjump" tooltip="sehingga menimbulkan adanya hambatan difusi katalis dalam media reksi"/>
              </a:rPr>
              <a:t>immiscible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C9FAA96F-1C7C-45D6-B38B-8D74F2C7FD76}"/>
              </a:ext>
            </a:extLst>
          </p:cNvPr>
          <p:cNvSpPr/>
          <p:nvPr/>
        </p:nvSpPr>
        <p:spPr>
          <a:xfrm flipV="1">
            <a:off x="9350766" y="3616252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9C84DF9-EEB1-47FC-B319-55DB9F37EB1D}"/>
              </a:ext>
            </a:extLst>
          </p:cNvPr>
          <p:cNvSpPr/>
          <p:nvPr/>
        </p:nvSpPr>
        <p:spPr>
          <a:xfrm>
            <a:off x="4953715" y="1588675"/>
            <a:ext cx="2746495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support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penampang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transfer masa</a:t>
            </a:r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91D52806-9EB1-4B08-8F65-17D3DF977929}"/>
              </a:ext>
            </a:extLst>
          </p:cNvPr>
          <p:cNvSpPr/>
          <p:nvPr/>
        </p:nvSpPr>
        <p:spPr>
          <a:xfrm rot="16200000" flipV="1">
            <a:off x="7686004" y="237481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275AD5B2-3238-4E4B-A4CC-71EE7F01D135}"/>
              </a:ext>
            </a:extLst>
          </p:cNvPr>
          <p:cNvSpPr/>
          <p:nvPr/>
        </p:nvSpPr>
        <p:spPr>
          <a:xfrm>
            <a:off x="1422983" y="1515884"/>
            <a:ext cx="3187964" cy="2109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92868DD-CFB6-46A3-A212-D509C4DB7F6F}"/>
              </a:ext>
            </a:extLst>
          </p:cNvPr>
          <p:cNvSpPr/>
          <p:nvPr/>
        </p:nvSpPr>
        <p:spPr>
          <a:xfrm>
            <a:off x="1485179" y="1610595"/>
            <a:ext cx="3067535" cy="328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Katalis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i="1" dirty="0">
                <a:solidFill>
                  <a:schemeClr val="tx1"/>
                </a:solidFill>
              </a:rPr>
              <a:t>support </a:t>
            </a:r>
            <a:r>
              <a:rPr lang="en-US" sz="1600" b="1" dirty="0">
                <a:solidFill>
                  <a:schemeClr val="tx1"/>
                </a:solidFill>
              </a:rPr>
              <a:t>yang </a:t>
            </a:r>
            <a:r>
              <a:rPr lang="en-US" sz="1600" b="1" dirty="0" err="1">
                <a:solidFill>
                  <a:schemeClr val="tx1"/>
                </a:solidFill>
              </a:rPr>
              <a:t>banyak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digunakan</a:t>
            </a:r>
            <a:endParaRPr lang="en-ID" sz="1600" b="1" dirty="0">
              <a:solidFill>
                <a:schemeClr val="tx1"/>
              </a:solidFill>
            </a:endParaRPr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BD787D42-E7DB-4CDF-9FE7-6BD2A1A8F667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hlinkClick r:id="rId19" action="ppaction://hlinksldjump"/>
            <a:extLst>
              <a:ext uri="{FF2B5EF4-FFF2-40B4-BE49-F238E27FC236}">
                <a16:creationId xmlns:a16="http://schemas.microsoft.com/office/drawing/2014/main" id="{FEEBAD7B-895F-422F-BF2D-5B4D54A0C7F1}"/>
              </a:ext>
            </a:extLst>
          </p:cNvPr>
          <p:cNvSpPr/>
          <p:nvPr/>
        </p:nvSpPr>
        <p:spPr>
          <a:xfrm>
            <a:off x="1551279" y="2069862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Alumina</a:t>
            </a:r>
            <a:endParaRPr lang="en-ID" dirty="0"/>
          </a:p>
        </p:txBody>
      </p:sp>
      <p:sp>
        <p:nvSpPr>
          <p:cNvPr id="72" name="Rectangle: Rounded Corners 71">
            <a:hlinkClick r:id="rId20" action="ppaction://hlinksldjump"/>
            <a:extLst>
              <a:ext uri="{FF2B5EF4-FFF2-40B4-BE49-F238E27FC236}">
                <a16:creationId xmlns:a16="http://schemas.microsoft.com/office/drawing/2014/main" id="{0F2A6C1B-B901-4DE7-8D91-F9407E1D260B}"/>
              </a:ext>
            </a:extLst>
          </p:cNvPr>
          <p:cNvSpPr/>
          <p:nvPr/>
        </p:nvSpPr>
        <p:spPr>
          <a:xfrm>
            <a:off x="3091597" y="2063010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Zink </a:t>
            </a:r>
            <a:r>
              <a:rPr lang="en-US" dirty="0" err="1"/>
              <a:t>Oksida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76" name="Rectangle: Rounded Corners 75">
            <a:hlinkClick r:id="rId21" action="ppaction://hlinksldjump"/>
            <a:extLst>
              <a:ext uri="{FF2B5EF4-FFF2-40B4-BE49-F238E27FC236}">
                <a16:creationId xmlns:a16="http://schemas.microsoft.com/office/drawing/2014/main" id="{E2A80CDD-F942-441E-9380-EDA98ED57AE6}"/>
              </a:ext>
            </a:extLst>
          </p:cNvPr>
          <p:cNvSpPr/>
          <p:nvPr/>
        </p:nvSpPr>
        <p:spPr>
          <a:xfrm>
            <a:off x="1551279" y="2799079"/>
            <a:ext cx="1408489" cy="4351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Silika</a:t>
            </a:r>
            <a:endParaRPr lang="en-ID" dirty="0"/>
          </a:p>
        </p:txBody>
      </p:sp>
      <p:sp>
        <p:nvSpPr>
          <p:cNvPr id="77" name="Rectangle: Rounded Corners 76">
            <a:hlinkClick r:id="rId18" action="ppaction://hlinksldjump"/>
            <a:extLst>
              <a:ext uri="{FF2B5EF4-FFF2-40B4-BE49-F238E27FC236}">
                <a16:creationId xmlns:a16="http://schemas.microsoft.com/office/drawing/2014/main" id="{15406F76-BCBB-4724-92FB-1698D9D02926}"/>
              </a:ext>
            </a:extLst>
          </p:cNvPr>
          <p:cNvSpPr/>
          <p:nvPr/>
        </p:nvSpPr>
        <p:spPr>
          <a:xfrm>
            <a:off x="3091597" y="2792227"/>
            <a:ext cx="1408489" cy="4351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Katalis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dari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limbah</a:t>
            </a:r>
            <a:endParaRPr lang="en-ID" sz="1400" dirty="0">
              <a:solidFill>
                <a:schemeClr val="tx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DCECEA1-47D6-418E-ADC3-7944E930D0D8}"/>
              </a:ext>
            </a:extLst>
          </p:cNvPr>
          <p:cNvSpPr/>
          <p:nvPr/>
        </p:nvSpPr>
        <p:spPr>
          <a:xfrm>
            <a:off x="1418407" y="3871618"/>
            <a:ext cx="3187964" cy="24329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Kulit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telur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cangkang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moluska</a:t>
            </a:r>
            <a:r>
              <a:rPr lang="en-US" sz="1600" dirty="0">
                <a:solidFill>
                  <a:schemeClr val="tx1"/>
                </a:solidFill>
              </a:rPr>
              <a:t>, dan </a:t>
            </a:r>
            <a:r>
              <a:rPr lang="en-US" sz="1600" dirty="0" err="1">
                <a:solidFill>
                  <a:schemeClr val="tx1"/>
                </a:solidFill>
              </a:rPr>
              <a:t>tulang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mengandung</a:t>
            </a:r>
            <a:r>
              <a:rPr lang="en-US" sz="1600" dirty="0">
                <a:solidFill>
                  <a:schemeClr val="tx1"/>
                </a:solidFill>
              </a:rPr>
              <a:t> Ca yang </a:t>
            </a:r>
            <a:r>
              <a:rPr lang="en-US" sz="1600" dirty="0" err="1">
                <a:solidFill>
                  <a:schemeClr val="tx1"/>
                </a:solidFill>
              </a:rPr>
              <a:t>cukup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tinggi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Cangkang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mengandung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senyawa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dominan</a:t>
            </a:r>
            <a:r>
              <a:rPr lang="en-US" sz="1600" dirty="0">
                <a:solidFill>
                  <a:schemeClr val="tx1"/>
                </a:solidFill>
              </a:rPr>
              <a:t> CaCO</a:t>
            </a:r>
            <a:r>
              <a:rPr lang="en-US" sz="1600" baseline="-25000" dirty="0">
                <a:solidFill>
                  <a:schemeClr val="tx1"/>
                </a:solidFill>
              </a:rPr>
              <a:t>3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Dengan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kalsinasi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maka</a:t>
            </a:r>
            <a:r>
              <a:rPr lang="en-US" sz="1600" dirty="0">
                <a:solidFill>
                  <a:schemeClr val="tx1"/>
                </a:solidFill>
              </a:rPr>
              <a:t> CaCO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menjadi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CaO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CaO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dari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kulit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telur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menghasilkan</a:t>
            </a:r>
            <a:r>
              <a:rPr lang="en-US" sz="1600" dirty="0">
                <a:solidFill>
                  <a:schemeClr val="tx1"/>
                </a:solidFill>
              </a:rPr>
              <a:t> yield 97-98% </a:t>
            </a:r>
            <a:r>
              <a:rPr lang="en-US" sz="1600" dirty="0" err="1">
                <a:solidFill>
                  <a:schemeClr val="tx1"/>
                </a:solidFill>
              </a:rPr>
              <a:t>bahkan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dapat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digunakan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lagi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hingga</a:t>
            </a:r>
            <a:r>
              <a:rPr lang="en-US" sz="1600" dirty="0">
                <a:solidFill>
                  <a:schemeClr val="tx1"/>
                </a:solidFill>
              </a:rPr>
              <a:t> 17 </a:t>
            </a:r>
            <a:r>
              <a:rPr lang="en-US" sz="1600" dirty="0" err="1">
                <a:solidFill>
                  <a:schemeClr val="tx1"/>
                </a:solidFill>
              </a:rPr>
              <a:t>siklus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berikutnya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B4A38EEF-D129-4B8D-B40C-7963AA59BE1D}"/>
              </a:ext>
            </a:extLst>
          </p:cNvPr>
          <p:cNvSpPr/>
          <p:nvPr/>
        </p:nvSpPr>
        <p:spPr>
          <a:xfrm>
            <a:off x="4286072" y="3198862"/>
            <a:ext cx="232492" cy="83905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5A481B36-5D46-4B0D-B536-45DDF5247FBE}"/>
              </a:ext>
            </a:extLst>
          </p:cNvPr>
          <p:cNvSpPr/>
          <p:nvPr/>
        </p:nvSpPr>
        <p:spPr>
          <a:xfrm>
            <a:off x="4352231" y="3690379"/>
            <a:ext cx="99804" cy="186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X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hlinkClick r:id="rId17" action="ppaction://hlinksldjump"/>
            <a:extLst>
              <a:ext uri="{FF2B5EF4-FFF2-40B4-BE49-F238E27FC236}">
                <a16:creationId xmlns:a16="http://schemas.microsoft.com/office/drawing/2014/main" id="{FACB94EA-8F8E-4E9C-96EA-5CC7B8392434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A5207-C827-45CC-A097-30B42194577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9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-Basa)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752D11D-283E-4093-82E0-65766F84BE8F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D8246FED-94A3-4060-85A5-C5EED58F8EE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5C9F5216-26FE-4824-80D0-67C7C7207AF2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6BAC661E-AE8F-482C-B12C-D3963CEDAA88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07F1FE6B-E70E-4F01-B7E3-374EE6E093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43C6E4D-5A41-4C4D-A8A4-B4A41FAC6117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299C1225-5D9D-4337-A033-3E18E5591B3B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FC0585C-2D61-4E59-A7A1-24A1590CF19A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13" action="ppaction://hlinksldjump"/>
            <a:extLst>
              <a:ext uri="{FF2B5EF4-FFF2-40B4-BE49-F238E27FC236}">
                <a16:creationId xmlns:a16="http://schemas.microsoft.com/office/drawing/2014/main" id="{92A449BD-EA5E-4966-B6B1-5EE3507293E9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14" action="ppaction://hlinksldjump"/>
            <a:extLst>
              <a:ext uri="{FF2B5EF4-FFF2-40B4-BE49-F238E27FC236}">
                <a16:creationId xmlns:a16="http://schemas.microsoft.com/office/drawing/2014/main" id="{2FF02609-1B1E-42A2-BE2A-FFD455647751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3ECEFCD-EA47-487C-B811-7D0EE1F2827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5" action="ppaction://hlinksldjump"/>
            <a:extLst>
              <a:ext uri="{FF2B5EF4-FFF2-40B4-BE49-F238E27FC236}">
                <a16:creationId xmlns:a16="http://schemas.microsoft.com/office/drawing/2014/main" id="{31AA7EF1-AFF4-4941-8153-C90CF4190EA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05DA92E6-FBA5-46AB-AF45-F78168F7329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EFEEDBE6-218F-4528-A640-C5F47FCB1B0F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6D75A39-F949-46E1-BF51-C7DB42A611DC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B44A9E58-49D5-4CB8-968A-1F5EEB024686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EE929BB-FB3F-4013-A047-B601D6266BC2}"/>
              </a:ext>
            </a:extLst>
          </p:cNvPr>
          <p:cNvCxnSpPr>
            <a:cxnSpLocks/>
            <a:stCxn id="92" idx="6"/>
            <a:endCxn id="90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5DDDEB53-7351-48DC-BCE9-37A5A1290A22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5C57B41-4150-4FE4-87AD-B950E3939DED}"/>
              </a:ext>
            </a:extLst>
          </p:cNvPr>
          <p:cNvCxnSpPr>
            <a:cxnSpLocks/>
            <a:stCxn id="94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3FC875DA-E3D9-4F90-8602-BE79F602DDBB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4DBC2F8-EF39-41AD-AECD-365C6283DBDE}"/>
              </a:ext>
            </a:extLst>
          </p:cNvPr>
          <p:cNvCxnSpPr>
            <a:cxnSpLocks/>
            <a:stCxn id="96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BAEF6F5E-C402-4F41-8C8E-C76F328A036B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E2FC3C0-54DE-4735-AC31-D063A0443E29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C6FE0A35-3E53-4068-A961-526A0D79A108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F7930691-DFBE-404A-8E58-181E68052262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Arrow: Down 103">
            <a:hlinkClick r:id="rId16" action="ppaction://hlinksldjump"/>
            <a:extLst>
              <a:ext uri="{FF2B5EF4-FFF2-40B4-BE49-F238E27FC236}">
                <a16:creationId xmlns:a16="http://schemas.microsoft.com/office/drawing/2014/main" id="{81741312-A49D-4C7A-A67D-40BDAB34E057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ACAF451-442B-4E31-ABEB-606CADEB532E}"/>
              </a:ext>
            </a:extLst>
          </p:cNvPr>
          <p:cNvSpPr/>
          <p:nvPr/>
        </p:nvSpPr>
        <p:spPr>
          <a:xfrm>
            <a:off x="8106842" y="1586286"/>
            <a:ext cx="2644943" cy="2020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sekaligus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bersamaan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E451A1FC-84E8-47E1-9CEE-C4060235E9FA}"/>
              </a:ext>
            </a:extLst>
          </p:cNvPr>
          <p:cNvSpPr/>
          <p:nvPr/>
        </p:nvSpPr>
        <p:spPr>
          <a:xfrm flipV="1">
            <a:off x="9350766" y="3616252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A82B995D-4766-492B-AFFE-EEBD6DA8F2F9}"/>
              </a:ext>
            </a:extLst>
          </p:cNvPr>
          <p:cNvSpPr/>
          <p:nvPr/>
        </p:nvSpPr>
        <p:spPr>
          <a:xfrm>
            <a:off x="4953715" y="1588675"/>
            <a:ext cx="2746495" cy="2020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Contoh</a:t>
            </a:r>
            <a:r>
              <a:rPr lang="en-US" sz="1600" dirty="0">
                <a:solidFill>
                  <a:schemeClr val="tx1"/>
                </a:solidFill>
              </a:rPr>
              <a:t>: (1) mesoporous magnesium, </a:t>
            </a:r>
            <a:r>
              <a:rPr lang="en-US" sz="1600" dirty="0" err="1">
                <a:solidFill>
                  <a:schemeClr val="tx1"/>
                </a:solidFill>
              </a:rPr>
              <a:t>kalsium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 dan barium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Kalsium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campuran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oksida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sebagai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asam</a:t>
            </a:r>
            <a:r>
              <a:rPr lang="en-US" sz="1600" dirty="0">
                <a:solidFill>
                  <a:schemeClr val="tx1"/>
                </a:solidFill>
              </a:rPr>
              <a:t> Lewis dan Ca </a:t>
            </a:r>
            <a:r>
              <a:rPr lang="en-US" sz="1600" dirty="0" err="1">
                <a:solidFill>
                  <a:schemeClr val="tx1"/>
                </a:solidFill>
              </a:rPr>
              <a:t>sebagai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basa</a:t>
            </a:r>
            <a:r>
              <a:rPr lang="en-US" sz="1600" dirty="0">
                <a:solidFill>
                  <a:schemeClr val="tx1"/>
                </a:solidFill>
              </a:rPr>
              <a:t> dan </a:t>
            </a:r>
            <a:r>
              <a:rPr lang="en-US" sz="1600" dirty="0" err="1">
                <a:solidFill>
                  <a:schemeClr val="tx1"/>
                </a:solidFill>
              </a:rPr>
              <a:t>gugus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hidroksil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sebagai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asam</a:t>
            </a:r>
            <a:r>
              <a:rPr lang="en-US" sz="1600" dirty="0">
                <a:solidFill>
                  <a:schemeClr val="tx1"/>
                </a:solidFill>
              </a:rPr>
              <a:t> Bronsted.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66E79D9C-66DA-416D-A15D-3A62FC812694}"/>
              </a:ext>
            </a:extLst>
          </p:cNvPr>
          <p:cNvSpPr/>
          <p:nvPr/>
        </p:nvSpPr>
        <p:spPr>
          <a:xfrm rot="16200000" flipV="1">
            <a:off x="7686004" y="237481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9C0C61D-5039-4DE0-9484-3DC57EA0EAB2}"/>
              </a:ext>
            </a:extLst>
          </p:cNvPr>
          <p:cNvSpPr/>
          <p:nvPr/>
        </p:nvSpPr>
        <p:spPr>
          <a:xfrm>
            <a:off x="1410950" y="1643668"/>
            <a:ext cx="3168065" cy="2020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Contoh</a:t>
            </a:r>
            <a:r>
              <a:rPr lang="en-US" dirty="0">
                <a:solidFill>
                  <a:schemeClr val="tx1"/>
                </a:solidFill>
              </a:rPr>
              <a:t>: (2) </a:t>
            </a:r>
            <a:r>
              <a:rPr lang="en-US" dirty="0" err="1">
                <a:solidFill>
                  <a:schemeClr val="tx1"/>
                </a:solidFill>
              </a:rPr>
              <a:t>logam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oksida</a:t>
            </a:r>
            <a:r>
              <a:rPr lang="en-US" dirty="0">
                <a:solidFill>
                  <a:schemeClr val="tx1"/>
                </a:solidFill>
              </a:rPr>
              <a:t> mesoporous </a:t>
            </a:r>
            <a:r>
              <a:rPr lang="en-US" dirty="0" err="1">
                <a:solidFill>
                  <a:schemeClr val="tx1"/>
                </a:solidFill>
              </a:rPr>
              <a:t>silikat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24 jam pada 80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dan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hingga</a:t>
            </a:r>
            <a:r>
              <a:rPr lang="en-US" dirty="0">
                <a:solidFill>
                  <a:schemeClr val="tx1"/>
                </a:solidFill>
              </a:rPr>
              <a:t> 30 kali </a:t>
            </a:r>
            <a:r>
              <a:rPr lang="en-US" dirty="0" err="1">
                <a:solidFill>
                  <a:schemeClr val="tx1"/>
                </a:solidFill>
              </a:rPr>
              <a:t>trnasesterifikasi</a:t>
            </a:r>
            <a:r>
              <a:rPr lang="en-US" dirty="0">
                <a:solidFill>
                  <a:schemeClr val="tx1"/>
                </a:solidFill>
              </a:rPr>
              <a:t> dan 8 kali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1" name="Arrow: Down 110">
            <a:extLst>
              <a:ext uri="{FF2B5EF4-FFF2-40B4-BE49-F238E27FC236}">
                <a16:creationId xmlns:a16="http://schemas.microsoft.com/office/drawing/2014/main" id="{538EB340-94AA-4B55-829E-FDA7A5B0CFB7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7" name="Arrow: Down 116">
            <a:hlinkClick r:id="rId18" action="ppaction://hlinksldjump" tooltip="Contoh 3"/>
            <a:extLst>
              <a:ext uri="{FF2B5EF4-FFF2-40B4-BE49-F238E27FC236}">
                <a16:creationId xmlns:a16="http://schemas.microsoft.com/office/drawing/2014/main" id="{60C71E1F-2CE4-437C-A9C8-1DFE7E29B3FC}"/>
              </a:ext>
            </a:extLst>
          </p:cNvPr>
          <p:cNvSpPr/>
          <p:nvPr/>
        </p:nvSpPr>
        <p:spPr>
          <a:xfrm rot="10800000" flipH="1" flipV="1">
            <a:off x="1500313" y="360167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  <p:sp>
        <p:nvSpPr>
          <p:cNvPr id="71" name="Rectangle 70">
            <a:hlinkClick r:id="rId17" action="ppaction://hlinksldjump"/>
            <a:extLst>
              <a:ext uri="{FF2B5EF4-FFF2-40B4-BE49-F238E27FC236}">
                <a16:creationId xmlns:a16="http://schemas.microsoft.com/office/drawing/2014/main" id="{F71DE8C1-F2EB-4BFB-A3FF-1120834176E1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A7C38F-69A7-4D53-94E2-B5CB5903E03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0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Heterogen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Asam</a:t>
            </a:r>
            <a:r>
              <a:rPr lang="en-US" sz="2800" b="1" dirty="0">
                <a:solidFill>
                  <a:srgbClr val="0000CC"/>
                </a:solidFill>
              </a:rPr>
              <a:t>-Basa)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Katalis heterogen asam padat"/>
            <a:extLst>
              <a:ext uri="{FF2B5EF4-FFF2-40B4-BE49-F238E27FC236}">
                <a16:creationId xmlns:a16="http://schemas.microsoft.com/office/drawing/2014/main" id="{5752D11D-283E-4093-82E0-65766F84BE8F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14" action="ppaction://hlinksldjump" tooltip="Katalis heterogen basa padat"/>
            <a:extLst>
              <a:ext uri="{FF2B5EF4-FFF2-40B4-BE49-F238E27FC236}">
                <a16:creationId xmlns:a16="http://schemas.microsoft.com/office/drawing/2014/main" id="{D8246FED-94A3-4060-85A5-C5EED58F8EE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5" action="ppaction://hlinksldjump" tooltip="Katalis heterogen basa padat yang menggunakan support"/>
            <a:extLst>
              <a:ext uri="{FF2B5EF4-FFF2-40B4-BE49-F238E27FC236}">
                <a16:creationId xmlns:a16="http://schemas.microsoft.com/office/drawing/2014/main" id="{5C9F5216-26FE-4824-80D0-67C7C7207AF2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Basa </a:t>
            </a:r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Support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Katalis heterogen padat asam-basa"/>
            <a:extLst>
              <a:ext uri="{FF2B5EF4-FFF2-40B4-BE49-F238E27FC236}">
                <a16:creationId xmlns:a16="http://schemas.microsoft.com/office/drawing/2014/main" id="{6BAC661E-AE8F-482C-B12C-D3963CEDAA88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Padat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Asam</a:t>
            </a:r>
            <a:r>
              <a:rPr lang="en-US" sz="1000" dirty="0">
                <a:solidFill>
                  <a:schemeClr val="tx1"/>
                </a:solidFill>
              </a:rPr>
              <a:t>-Basa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/>
            <a:extLst>
              <a:ext uri="{FF2B5EF4-FFF2-40B4-BE49-F238E27FC236}">
                <a16:creationId xmlns:a16="http://schemas.microsoft.com/office/drawing/2014/main" id="{07F1FE6B-E70E-4F01-B7E3-374EE6E093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43C6E4D-5A41-4C4D-A8A4-B4A41FAC6117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7" action="ppaction://hlinksldjump"/>
            <a:extLst>
              <a:ext uri="{FF2B5EF4-FFF2-40B4-BE49-F238E27FC236}">
                <a16:creationId xmlns:a16="http://schemas.microsoft.com/office/drawing/2014/main" id="{299C1225-5D9D-4337-A033-3E18E5591B3B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FC0585C-2D61-4E59-A7A1-24A1590CF19A}"/>
              </a:ext>
            </a:extLst>
          </p:cNvPr>
          <p:cNvSpPr/>
          <p:nvPr/>
        </p:nvSpPr>
        <p:spPr>
          <a:xfrm>
            <a:off x="4799325" y="3986733"/>
            <a:ext cx="6014794" cy="197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13" action="ppaction://hlinksldjump"/>
            <a:extLst>
              <a:ext uri="{FF2B5EF4-FFF2-40B4-BE49-F238E27FC236}">
                <a16:creationId xmlns:a16="http://schemas.microsoft.com/office/drawing/2014/main" id="{92A449BD-EA5E-4966-B6B1-5EE3507293E9}"/>
              </a:ext>
            </a:extLst>
          </p:cNvPr>
          <p:cNvSpPr/>
          <p:nvPr/>
        </p:nvSpPr>
        <p:spPr>
          <a:xfrm>
            <a:off x="4994255" y="4169290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hlinkClick r:id="rId14" action="ppaction://hlinksldjump"/>
            <a:extLst>
              <a:ext uri="{FF2B5EF4-FFF2-40B4-BE49-F238E27FC236}">
                <a16:creationId xmlns:a16="http://schemas.microsoft.com/office/drawing/2014/main" id="{2FF02609-1B1E-42A2-BE2A-FFD455647751}"/>
              </a:ext>
            </a:extLst>
          </p:cNvPr>
          <p:cNvSpPr/>
          <p:nvPr/>
        </p:nvSpPr>
        <p:spPr>
          <a:xfrm>
            <a:off x="4994256" y="5163758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</a:t>
            </a:r>
            <a:r>
              <a:rPr lang="en-US" b="1" dirty="0">
                <a:solidFill>
                  <a:schemeClr val="tx1"/>
                </a:solidFill>
              </a:rPr>
              <a:t> 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3ECEFCD-EA47-487C-B811-7D0EE1F28277}"/>
              </a:ext>
            </a:extLst>
          </p:cNvPr>
          <p:cNvSpPr/>
          <p:nvPr/>
        </p:nvSpPr>
        <p:spPr>
          <a:xfrm>
            <a:off x="8352422" y="4145256"/>
            <a:ext cx="2268743" cy="5735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-Basa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hlinkClick r:id="rId15" action="ppaction://hlinksldjump"/>
            <a:extLst>
              <a:ext uri="{FF2B5EF4-FFF2-40B4-BE49-F238E27FC236}">
                <a16:creationId xmlns:a16="http://schemas.microsoft.com/office/drawing/2014/main" id="{31AA7EF1-AFF4-4941-8153-C90CF4190EA0}"/>
              </a:ext>
            </a:extLst>
          </p:cNvPr>
          <p:cNvSpPr/>
          <p:nvPr/>
        </p:nvSpPr>
        <p:spPr>
          <a:xfrm>
            <a:off x="8352423" y="5139724"/>
            <a:ext cx="2268743" cy="5735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Basa </a:t>
            </a:r>
            <a:r>
              <a:rPr lang="en-US" b="1" dirty="0" err="1">
                <a:solidFill>
                  <a:schemeClr val="tx1"/>
                </a:solidFill>
              </a:rPr>
              <a:t>Padat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Support</a:t>
            </a:r>
            <a:endParaRPr lang="en-ID" b="1" i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05DA92E6-FBA5-46AB-AF45-F78168F7329A}"/>
              </a:ext>
            </a:extLst>
          </p:cNvPr>
          <p:cNvSpPr/>
          <p:nvPr/>
        </p:nvSpPr>
        <p:spPr>
          <a:xfrm rot="10800000">
            <a:off x="7218786" y="48172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EFEEDBE6-218F-4528-A640-C5F47FCB1B0F}"/>
              </a:ext>
            </a:extLst>
          </p:cNvPr>
          <p:cNvSpPr/>
          <p:nvPr/>
        </p:nvSpPr>
        <p:spPr>
          <a:xfrm rot="15910342">
            <a:off x="3845634" y="4817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6D75A39-F949-46E1-BF51-C7DB42A611DC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 flipV="1">
            <a:off x="4131693" y="4947464"/>
            <a:ext cx="3087093" cy="11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B44A9E58-49D5-4CB8-968A-1F5EEB024686}"/>
              </a:ext>
            </a:extLst>
          </p:cNvPr>
          <p:cNvSpPr/>
          <p:nvPr/>
        </p:nvSpPr>
        <p:spPr>
          <a:xfrm rot="8775172">
            <a:off x="4797387" y="432791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EE929BB-FB3F-4013-A047-B601D6266BC2}"/>
              </a:ext>
            </a:extLst>
          </p:cNvPr>
          <p:cNvCxnSpPr>
            <a:cxnSpLocks/>
            <a:stCxn id="92" idx="6"/>
            <a:endCxn id="90" idx="4"/>
          </p:cNvCxnSpPr>
          <p:nvPr/>
        </p:nvCxnSpPr>
        <p:spPr>
          <a:xfrm flipH="1">
            <a:off x="4131693" y="4550310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5DDDEB53-7351-48DC-BCE9-37A5A1290A22}"/>
              </a:ext>
            </a:extLst>
          </p:cNvPr>
          <p:cNvSpPr/>
          <p:nvPr/>
        </p:nvSpPr>
        <p:spPr>
          <a:xfrm rot="8775172">
            <a:off x="8161502" y="430044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5C57B41-4150-4FE4-87AD-B950E3939DED}"/>
              </a:ext>
            </a:extLst>
          </p:cNvPr>
          <p:cNvCxnSpPr>
            <a:cxnSpLocks/>
            <a:stCxn id="94" idx="6"/>
          </p:cNvCxnSpPr>
          <p:nvPr/>
        </p:nvCxnSpPr>
        <p:spPr>
          <a:xfrm flipH="1">
            <a:off x="7495808" y="4522834"/>
            <a:ext cx="690022" cy="397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3FC875DA-E3D9-4F90-8602-BE79F602DDBB}"/>
              </a:ext>
            </a:extLst>
          </p:cNvPr>
          <p:cNvSpPr/>
          <p:nvPr/>
        </p:nvSpPr>
        <p:spPr>
          <a:xfrm rot="12666169" flipV="1">
            <a:off x="4793510" y="53457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4DBC2F8-EF39-41AD-AECD-365C6283DBDE}"/>
              </a:ext>
            </a:extLst>
          </p:cNvPr>
          <p:cNvCxnSpPr>
            <a:cxnSpLocks/>
            <a:stCxn id="96" idx="6"/>
          </p:cNvCxnSpPr>
          <p:nvPr/>
        </p:nvCxnSpPr>
        <p:spPr>
          <a:xfrm flipH="1" flipV="1">
            <a:off x="4129542" y="4928147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BAEF6F5E-C402-4F41-8C8E-C76F328A036B}"/>
              </a:ext>
            </a:extLst>
          </p:cNvPr>
          <p:cNvSpPr/>
          <p:nvPr/>
        </p:nvSpPr>
        <p:spPr>
          <a:xfrm rot="12666169" flipV="1">
            <a:off x="8169791" y="53399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E2FC3C0-54DE-4735-AC31-D063A0443E29}"/>
              </a:ext>
            </a:extLst>
          </p:cNvPr>
          <p:cNvCxnSpPr>
            <a:cxnSpLocks/>
            <a:stCxn id="98" idx="6"/>
          </p:cNvCxnSpPr>
          <p:nvPr/>
        </p:nvCxnSpPr>
        <p:spPr>
          <a:xfrm flipH="1" flipV="1">
            <a:off x="7505823" y="4922412"/>
            <a:ext cx="684723" cy="48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C6FE0A35-3E53-4068-A961-526A0D79A108}"/>
              </a:ext>
            </a:extLst>
          </p:cNvPr>
          <p:cNvSpPr/>
          <p:nvPr/>
        </p:nvSpPr>
        <p:spPr>
          <a:xfrm>
            <a:off x="768288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7" action="ppaction://hlinksldjump" tooltip="Kembali ke Menu Katalis"/>
            <a:extLst>
              <a:ext uri="{FF2B5EF4-FFF2-40B4-BE49-F238E27FC236}">
                <a16:creationId xmlns:a16="http://schemas.microsoft.com/office/drawing/2014/main" id="{F7930691-DFBE-404A-8E58-181E68052262}"/>
              </a:ext>
            </a:extLst>
          </p:cNvPr>
          <p:cNvSpPr/>
          <p:nvPr/>
        </p:nvSpPr>
        <p:spPr>
          <a:xfrm flipV="1">
            <a:off x="1900303" y="4404421"/>
            <a:ext cx="1810806" cy="1109428"/>
          </a:xfrm>
          <a:prstGeom prst="rect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Arrow: Down 103">
            <a:hlinkClick r:id="rId16" action="ppaction://hlinksldjump"/>
            <a:extLst>
              <a:ext uri="{FF2B5EF4-FFF2-40B4-BE49-F238E27FC236}">
                <a16:creationId xmlns:a16="http://schemas.microsoft.com/office/drawing/2014/main" id="{81741312-A49D-4C7A-A67D-40BDAB34E057}"/>
              </a:ext>
            </a:extLst>
          </p:cNvPr>
          <p:cNvSpPr/>
          <p:nvPr/>
        </p:nvSpPr>
        <p:spPr>
          <a:xfrm flipV="1">
            <a:off x="2589138" y="4161505"/>
            <a:ext cx="457200" cy="178818"/>
          </a:xfrm>
          <a:prstGeom prst="downArrow">
            <a:avLst>
              <a:gd name="adj1" fmla="val 50000"/>
              <a:gd name="adj2" fmla="val 72799"/>
            </a:avLst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ACAF451-442B-4E31-ABEB-606CADEB532E}"/>
              </a:ext>
            </a:extLst>
          </p:cNvPr>
          <p:cNvSpPr/>
          <p:nvPr/>
        </p:nvSpPr>
        <p:spPr>
          <a:xfrm>
            <a:off x="8106842" y="1586286"/>
            <a:ext cx="2644943" cy="2020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sekaligus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bersamaan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E451A1FC-84E8-47E1-9CEE-C4060235E9FA}"/>
              </a:ext>
            </a:extLst>
          </p:cNvPr>
          <p:cNvSpPr/>
          <p:nvPr/>
        </p:nvSpPr>
        <p:spPr>
          <a:xfrm flipV="1">
            <a:off x="9350766" y="3616252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A82B995D-4766-492B-AFFE-EEBD6DA8F2F9}"/>
              </a:ext>
            </a:extLst>
          </p:cNvPr>
          <p:cNvSpPr/>
          <p:nvPr/>
        </p:nvSpPr>
        <p:spPr>
          <a:xfrm>
            <a:off x="4953715" y="1588675"/>
            <a:ext cx="2746495" cy="2020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Contoh</a:t>
            </a:r>
            <a:r>
              <a:rPr lang="en-US" sz="1600" dirty="0">
                <a:solidFill>
                  <a:schemeClr val="tx1"/>
                </a:solidFill>
              </a:rPr>
              <a:t>: (1) mesoporous magnesium, </a:t>
            </a:r>
            <a:r>
              <a:rPr lang="en-US" sz="1600" dirty="0" err="1">
                <a:solidFill>
                  <a:schemeClr val="tx1"/>
                </a:solidFill>
              </a:rPr>
              <a:t>kalsium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 dan barium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>
                <a:solidFill>
                  <a:schemeClr val="tx1"/>
                </a:solidFill>
              </a:rPr>
              <a:t>Kalsium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campuran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oksida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silikat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sebagai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asam</a:t>
            </a:r>
            <a:r>
              <a:rPr lang="en-US" sz="1600" dirty="0">
                <a:solidFill>
                  <a:schemeClr val="tx1"/>
                </a:solidFill>
              </a:rPr>
              <a:t> Lewis dan Ca </a:t>
            </a:r>
            <a:r>
              <a:rPr lang="en-US" sz="1600" dirty="0" err="1">
                <a:solidFill>
                  <a:schemeClr val="tx1"/>
                </a:solidFill>
              </a:rPr>
              <a:t>sebagai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basa</a:t>
            </a:r>
            <a:r>
              <a:rPr lang="en-US" sz="1600" dirty="0">
                <a:solidFill>
                  <a:schemeClr val="tx1"/>
                </a:solidFill>
              </a:rPr>
              <a:t> dan </a:t>
            </a:r>
            <a:r>
              <a:rPr lang="en-US" sz="1600" dirty="0" err="1">
                <a:solidFill>
                  <a:schemeClr val="tx1"/>
                </a:solidFill>
              </a:rPr>
              <a:t>gugus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hidroksil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sebagai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asam</a:t>
            </a:r>
            <a:r>
              <a:rPr lang="en-US" sz="1600" dirty="0">
                <a:solidFill>
                  <a:schemeClr val="tx1"/>
                </a:solidFill>
              </a:rPr>
              <a:t> Bronsted.</a:t>
            </a: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66E79D9C-66DA-416D-A15D-3A62FC812694}"/>
              </a:ext>
            </a:extLst>
          </p:cNvPr>
          <p:cNvSpPr/>
          <p:nvPr/>
        </p:nvSpPr>
        <p:spPr>
          <a:xfrm rot="16200000" flipV="1">
            <a:off x="7686004" y="2374818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9C0C61D-5039-4DE0-9484-3DC57EA0EAB2}"/>
              </a:ext>
            </a:extLst>
          </p:cNvPr>
          <p:cNvSpPr/>
          <p:nvPr/>
        </p:nvSpPr>
        <p:spPr>
          <a:xfrm>
            <a:off x="1410950" y="1643668"/>
            <a:ext cx="3168065" cy="2020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Contoh</a:t>
            </a:r>
            <a:r>
              <a:rPr lang="en-US" dirty="0">
                <a:solidFill>
                  <a:schemeClr val="tx1"/>
                </a:solidFill>
              </a:rPr>
              <a:t>: (2) </a:t>
            </a:r>
            <a:r>
              <a:rPr lang="en-US" dirty="0" err="1">
                <a:solidFill>
                  <a:schemeClr val="tx1"/>
                </a:solidFill>
              </a:rPr>
              <a:t>logam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oksida</a:t>
            </a:r>
            <a:r>
              <a:rPr lang="en-US" dirty="0">
                <a:solidFill>
                  <a:schemeClr val="tx1"/>
                </a:solidFill>
              </a:rPr>
              <a:t> mesoporous </a:t>
            </a:r>
            <a:r>
              <a:rPr lang="en-US" dirty="0" err="1">
                <a:solidFill>
                  <a:schemeClr val="tx1"/>
                </a:solidFill>
              </a:rPr>
              <a:t>silikat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24 jam pada 80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dan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hingga</a:t>
            </a:r>
            <a:r>
              <a:rPr lang="en-US" dirty="0">
                <a:solidFill>
                  <a:schemeClr val="tx1"/>
                </a:solidFill>
              </a:rPr>
              <a:t> 30 kali </a:t>
            </a:r>
            <a:r>
              <a:rPr lang="en-US" dirty="0" err="1">
                <a:solidFill>
                  <a:schemeClr val="tx1"/>
                </a:solidFill>
              </a:rPr>
              <a:t>trnasesterifikasi</a:t>
            </a:r>
            <a:r>
              <a:rPr lang="en-US" dirty="0">
                <a:solidFill>
                  <a:schemeClr val="tx1"/>
                </a:solidFill>
              </a:rPr>
              <a:t> dan 8 kali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1" name="Arrow: Down 110">
            <a:extLst>
              <a:ext uri="{FF2B5EF4-FFF2-40B4-BE49-F238E27FC236}">
                <a16:creationId xmlns:a16="http://schemas.microsoft.com/office/drawing/2014/main" id="{538EB340-94AA-4B55-829E-FDA7A5B0CFB7}"/>
              </a:ext>
            </a:extLst>
          </p:cNvPr>
          <p:cNvSpPr/>
          <p:nvPr/>
        </p:nvSpPr>
        <p:spPr>
          <a:xfrm rot="16200000" flipH="1" flipV="1">
            <a:off x="4541561" y="241453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47BF751-4C7B-448D-AD82-84804F55D71E}"/>
              </a:ext>
            </a:extLst>
          </p:cNvPr>
          <p:cNvSpPr/>
          <p:nvPr/>
        </p:nvSpPr>
        <p:spPr>
          <a:xfrm>
            <a:off x="1392602" y="3986733"/>
            <a:ext cx="3168065" cy="2020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tx1"/>
                </a:solidFill>
              </a:rPr>
              <a:t>Contoh</a:t>
            </a:r>
            <a:r>
              <a:rPr lang="en-US" sz="1700" dirty="0">
                <a:solidFill>
                  <a:schemeClr val="tx1"/>
                </a:solidFill>
              </a:rPr>
              <a:t>: (3) </a:t>
            </a:r>
            <a:r>
              <a:rPr lang="en-US" sz="1700" dirty="0" err="1">
                <a:solidFill>
                  <a:schemeClr val="tx1"/>
                </a:solidFill>
              </a:rPr>
              <a:t>campuran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glukosa</a:t>
            </a:r>
            <a:r>
              <a:rPr lang="en-US" sz="1700" dirty="0">
                <a:solidFill>
                  <a:schemeClr val="tx1"/>
                </a:solidFill>
              </a:rPr>
              <a:t> –</a:t>
            </a:r>
            <a:r>
              <a:rPr lang="en-US" sz="1700" dirty="0" err="1">
                <a:solidFill>
                  <a:schemeClr val="tx1"/>
                </a:solidFill>
              </a:rPr>
              <a:t>pati</a:t>
            </a:r>
            <a:r>
              <a:rPr lang="en-US" sz="1700" dirty="0">
                <a:solidFill>
                  <a:schemeClr val="tx1"/>
                </a:solidFill>
              </a:rPr>
              <a:t> 1:1 </a:t>
            </a:r>
            <a:r>
              <a:rPr lang="en-US" sz="1700" dirty="0" err="1">
                <a:solidFill>
                  <a:schemeClr val="tx1"/>
                </a:solidFill>
              </a:rPr>
              <a:t>dikarbonasi</a:t>
            </a:r>
            <a:r>
              <a:rPr lang="en-US" sz="1700" dirty="0">
                <a:solidFill>
                  <a:schemeClr val="tx1"/>
                </a:solidFill>
              </a:rPr>
              <a:t> pada 400</a:t>
            </a:r>
            <a:r>
              <a:rPr lang="en-US" sz="1700" baseline="30000" dirty="0">
                <a:solidFill>
                  <a:schemeClr val="tx1"/>
                </a:solidFill>
              </a:rPr>
              <a:t>o</a:t>
            </a:r>
            <a:r>
              <a:rPr lang="en-US" sz="1700" dirty="0">
                <a:solidFill>
                  <a:schemeClr val="tx1"/>
                </a:solidFill>
              </a:rPr>
              <a:t>C (75 </a:t>
            </a:r>
            <a:r>
              <a:rPr lang="en-US" sz="1700" dirty="0" err="1">
                <a:solidFill>
                  <a:schemeClr val="tx1"/>
                </a:solidFill>
              </a:rPr>
              <a:t>menit</a:t>
            </a:r>
            <a:r>
              <a:rPr lang="en-US" sz="1700" dirty="0">
                <a:solidFill>
                  <a:schemeClr val="tx1"/>
                </a:solidFill>
              </a:rPr>
              <a:t>), </a:t>
            </a:r>
            <a:r>
              <a:rPr lang="en-US" sz="1700" dirty="0" err="1">
                <a:solidFill>
                  <a:schemeClr val="tx1"/>
                </a:solidFill>
              </a:rPr>
              <a:t>disulfonasi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dengan</a:t>
            </a:r>
            <a:r>
              <a:rPr lang="en-US" sz="1700" dirty="0">
                <a:solidFill>
                  <a:schemeClr val="tx1"/>
                </a:solidFill>
              </a:rPr>
              <a:t> H</a:t>
            </a:r>
            <a:r>
              <a:rPr lang="en-US" sz="1700" baseline="-25000" dirty="0">
                <a:solidFill>
                  <a:schemeClr val="tx1"/>
                </a:solidFill>
              </a:rPr>
              <a:t>2</a:t>
            </a:r>
            <a:r>
              <a:rPr lang="en-US" sz="1700" dirty="0">
                <a:solidFill>
                  <a:schemeClr val="tx1"/>
                </a:solidFill>
              </a:rPr>
              <a:t>SO</a:t>
            </a:r>
            <a:r>
              <a:rPr lang="en-US" sz="1700" baseline="-25000" dirty="0">
                <a:solidFill>
                  <a:schemeClr val="tx1"/>
                </a:solidFill>
              </a:rPr>
              <a:t>4</a:t>
            </a:r>
            <a:r>
              <a:rPr lang="en-US" sz="1700" dirty="0">
                <a:solidFill>
                  <a:schemeClr val="tx1"/>
                </a:solidFill>
              </a:rPr>
              <a:t> 98% (150</a:t>
            </a:r>
            <a:r>
              <a:rPr lang="en-US" sz="1700" baseline="30000" dirty="0">
                <a:solidFill>
                  <a:schemeClr val="tx1"/>
                </a:solidFill>
              </a:rPr>
              <a:t>o</a:t>
            </a:r>
            <a:r>
              <a:rPr lang="en-US" sz="1700" dirty="0">
                <a:solidFill>
                  <a:schemeClr val="tx1"/>
                </a:solidFill>
              </a:rPr>
              <a:t>C, 5 jam). </a:t>
            </a:r>
            <a:r>
              <a:rPr lang="en-US" sz="1700" dirty="0" err="1">
                <a:solidFill>
                  <a:schemeClr val="tx1"/>
                </a:solidFill>
              </a:rPr>
              <a:t>Hasilnya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katalis</a:t>
            </a:r>
            <a:r>
              <a:rPr lang="en-US" sz="1700" dirty="0">
                <a:solidFill>
                  <a:schemeClr val="tx1"/>
                </a:solidFill>
              </a:rPr>
              <a:t> CS0,073O0,541 yang </a:t>
            </a:r>
            <a:r>
              <a:rPr lang="en-US" sz="1700" dirty="0" err="1">
                <a:solidFill>
                  <a:schemeClr val="tx1"/>
                </a:solidFill>
              </a:rPr>
              <a:t>dapat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mngonversi</a:t>
            </a:r>
            <a:r>
              <a:rPr lang="en-US" sz="1700" dirty="0">
                <a:solidFill>
                  <a:schemeClr val="tx1"/>
                </a:solidFill>
              </a:rPr>
              <a:t> FFA dan TG 96 dan 60%.</a:t>
            </a:r>
          </a:p>
        </p:txBody>
      </p:sp>
      <p:sp>
        <p:nvSpPr>
          <p:cNvPr id="72" name="Arrow: Down 71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C45DDBD6-167E-4CEB-9095-3CE09B70ACE0}"/>
              </a:ext>
            </a:extLst>
          </p:cNvPr>
          <p:cNvSpPr/>
          <p:nvPr/>
        </p:nvSpPr>
        <p:spPr>
          <a:xfrm rot="10800000" flipH="1" flipV="1">
            <a:off x="1500313" y="360167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76" name="Rectangle 75">
            <a:hlinkClick r:id="rId17" action="ppaction://hlinksldjump"/>
            <a:extLst>
              <a:ext uri="{FF2B5EF4-FFF2-40B4-BE49-F238E27FC236}">
                <a16:creationId xmlns:a16="http://schemas.microsoft.com/office/drawing/2014/main" id="{6A0FD13C-6B9C-4B74-9CA9-4516EC0FC963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BFBC39-1FCA-4CC3-BF1C-B96840F2189E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Biokatalis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5FC09E50-2D26-4397-92F4-CE2CC3BE2CF1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025A78-7225-4BD5-BAFF-BC7A765B0DDE}"/>
              </a:ext>
            </a:extLst>
          </p:cNvPr>
          <p:cNvSpPr/>
          <p:nvPr/>
        </p:nvSpPr>
        <p:spPr>
          <a:xfrm>
            <a:off x="4954211" y="4171408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65" name="Rectangle 64">
            <a:hlinkClick r:id="rId13" action="ppaction://hlinksldjump"/>
            <a:extLst>
              <a:ext uri="{FF2B5EF4-FFF2-40B4-BE49-F238E27FC236}">
                <a16:creationId xmlns:a16="http://schemas.microsoft.com/office/drawing/2014/main" id="{132D34E8-7B48-4764-B984-C180D0C92AA1}"/>
              </a:ext>
            </a:extLst>
          </p:cNvPr>
          <p:cNvSpPr/>
          <p:nvPr/>
        </p:nvSpPr>
        <p:spPr>
          <a:xfrm>
            <a:off x="5120466" y="4337663"/>
            <a:ext cx="1953490" cy="12136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Biokatalis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33D1F5E-9B6F-46AB-BD4E-07CC7F55B821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F74363F-CBB4-40EA-8400-DD590D33BD7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B43B796-E870-4750-A4D0-3F20D48C564C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713C997-86DB-4FF3-B264-3D8B5A098D9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EFA0555-2E8C-4F1B-A8C1-5118DED1618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29FCAE8-9F9D-4AEA-9287-06D819C9EBC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52F506-A4E8-4159-BA6D-E6D72087321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38D4F20-389B-4E4E-B48C-02C8AEEF846D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5A70F9D-FE9F-49F4-A807-A8E754E919C8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hlinkClick r:id="rId13" action="ppaction://hlinksldjump" tooltip="Kembali ke Menu Katalis"/>
            <a:extLst>
              <a:ext uri="{FF2B5EF4-FFF2-40B4-BE49-F238E27FC236}">
                <a16:creationId xmlns:a16="http://schemas.microsoft.com/office/drawing/2014/main" id="{2AB31CD0-3CBD-4DA1-80BD-4E64656F300B}"/>
              </a:ext>
            </a:extLst>
          </p:cNvPr>
          <p:cNvSpPr/>
          <p:nvPr/>
        </p:nvSpPr>
        <p:spPr>
          <a:xfrm flipV="1">
            <a:off x="5189296" y="4416407"/>
            <a:ext cx="1810806" cy="1109428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1BADF63-8816-4DDB-BC2F-39B4DEE56815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Bioatalis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DF4CF2A2-4FDB-4DAB-A066-D3E98A002BE2}"/>
              </a:ext>
            </a:extLst>
          </p:cNvPr>
          <p:cNvSpPr/>
          <p:nvPr/>
        </p:nvSpPr>
        <p:spPr>
          <a:xfrm>
            <a:off x="8102775" y="4703026"/>
            <a:ext cx="2644943" cy="10446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Beberapa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keuntungan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</a:t>
            </a: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B778CAC4-DE62-4D4A-981D-CAA7F91B6DFF}"/>
              </a:ext>
            </a:extLst>
          </p:cNvPr>
          <p:cNvSpPr/>
          <p:nvPr/>
        </p:nvSpPr>
        <p:spPr>
          <a:xfrm flipV="1">
            <a:off x="9136361" y="418436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FD8C34A5-89D3-440B-9C18-A47F97C6BB92}"/>
              </a:ext>
            </a:extLst>
          </p:cNvPr>
          <p:cNvSpPr/>
          <p:nvPr/>
        </p:nvSpPr>
        <p:spPr>
          <a:xfrm rot="16200000" flipV="1">
            <a:off x="4268132" y="468444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2463236-32DA-4C5C-9451-26D28205D088}"/>
              </a:ext>
            </a:extLst>
          </p:cNvPr>
          <p:cNvSpPr/>
          <p:nvPr/>
        </p:nvSpPr>
        <p:spPr>
          <a:xfrm>
            <a:off x="1466673" y="3734442"/>
            <a:ext cx="2644943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Selain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terdapat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Keunggulan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kemurnian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101" name="Arrow: Down 100">
            <a:extLst>
              <a:ext uri="{FF2B5EF4-FFF2-40B4-BE49-F238E27FC236}">
                <a16:creationId xmlns:a16="http://schemas.microsoft.com/office/drawing/2014/main" id="{6CFD1637-4B25-4E87-853C-C81B438A60A3}"/>
              </a:ext>
            </a:extLst>
          </p:cNvPr>
          <p:cNvSpPr/>
          <p:nvPr/>
        </p:nvSpPr>
        <p:spPr>
          <a:xfrm rot="5400000" flipH="1" flipV="1">
            <a:off x="7450462" y="5053791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A2467B4-A81C-4008-B56D-09DC4CDCE45F}"/>
              </a:ext>
            </a:extLst>
          </p:cNvPr>
          <p:cNvSpPr/>
          <p:nvPr/>
        </p:nvSpPr>
        <p:spPr>
          <a:xfrm>
            <a:off x="8009988" y="1780641"/>
            <a:ext cx="2737730" cy="23736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Tidak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produk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samping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Limbah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dapat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dibuang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ke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lingkungan</a:t>
            </a:r>
            <a:r>
              <a:rPr lang="en-US" sz="1700" dirty="0">
                <a:solidFill>
                  <a:schemeClr val="tx1"/>
                </a:solidFill>
              </a:rPr>
              <a:t> tanpa </a:t>
            </a:r>
            <a:r>
              <a:rPr lang="en-US" sz="1700" dirty="0" err="1">
                <a:solidFill>
                  <a:schemeClr val="tx1"/>
                </a:solidFill>
              </a:rPr>
              <a:t>pengolahan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Dapat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langsung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digunakan</a:t>
            </a:r>
            <a:r>
              <a:rPr lang="en-US" sz="1700" dirty="0">
                <a:solidFill>
                  <a:schemeClr val="tx1"/>
                </a:solidFill>
              </a:rPr>
              <a:t> tanpa proses </a:t>
            </a:r>
            <a:r>
              <a:rPr lang="en-US" sz="1700" dirty="0" err="1">
                <a:solidFill>
                  <a:schemeClr val="tx1"/>
                </a:solidFill>
              </a:rPr>
              <a:t>pemisahan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FA5697D-345B-4738-867D-EBCA12871454}"/>
              </a:ext>
            </a:extLst>
          </p:cNvPr>
          <p:cNvSpPr/>
          <p:nvPr/>
        </p:nvSpPr>
        <p:spPr>
          <a:xfrm>
            <a:off x="4735273" y="1780642"/>
            <a:ext cx="2737730" cy="20206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4. </a:t>
            </a:r>
            <a:r>
              <a:rPr lang="en-US" dirty="0" err="1">
                <a:solidFill>
                  <a:schemeClr val="tx1"/>
                </a:solidFill>
              </a:rPr>
              <a:t>Dioperasikan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</a:p>
          <a:p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5.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sensitive</a:t>
            </a:r>
          </a:p>
          <a:p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air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   FFA</a:t>
            </a:r>
          </a:p>
        </p:txBody>
      </p:sp>
      <p:sp>
        <p:nvSpPr>
          <p:cNvPr id="104" name="Arrow: Down 103">
            <a:extLst>
              <a:ext uri="{FF2B5EF4-FFF2-40B4-BE49-F238E27FC236}">
                <a16:creationId xmlns:a16="http://schemas.microsoft.com/office/drawing/2014/main" id="{FD40F711-AD9D-4A5C-900E-B26FE1E16E70}"/>
              </a:ext>
            </a:extLst>
          </p:cNvPr>
          <p:cNvSpPr/>
          <p:nvPr/>
        </p:nvSpPr>
        <p:spPr>
          <a:xfrm rot="16200000" flipV="1">
            <a:off x="7509435" y="2677511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6CC3734-DA6D-43D3-B3E1-753C5C91E50D}"/>
              </a:ext>
            </a:extLst>
          </p:cNvPr>
          <p:cNvSpPr/>
          <p:nvPr/>
        </p:nvSpPr>
        <p:spPr>
          <a:xfrm>
            <a:off x="1464807" y="1780641"/>
            <a:ext cx="2737730" cy="15345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harga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mahal, </a:t>
            </a:r>
            <a:r>
              <a:rPr lang="en-US" dirty="0" err="1">
                <a:solidFill>
                  <a:schemeClr val="tx1"/>
                </a:solidFill>
              </a:rPr>
              <a:t>penekanan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  <a:hlinkClick r:id="rId14" action="ppaction://hlinksldjump" tooltip="Enzim ini mudah sekali untuk di-recovery dan dapat digunakan berulang-ulang"/>
              </a:rPr>
              <a:t>immobilezed </a:t>
            </a:r>
            <a:r>
              <a:rPr lang="en-US" b="1" i="1" dirty="0" err="1">
                <a:solidFill>
                  <a:srgbClr val="0000CC"/>
                </a:solidFill>
                <a:hlinkClick r:id="rId14" action="ppaction://hlinksldjump" tooltip="Enzim ini mudah sekali untuk di-recovery dan dapat digunakan berulang-ulang"/>
              </a:rPr>
              <a:t>enzim</a:t>
            </a:r>
            <a:r>
              <a:rPr lang="en-US" b="1" i="1" dirty="0">
                <a:solidFill>
                  <a:srgbClr val="0000CC"/>
                </a:solidFill>
              </a:rPr>
              <a:t>.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F3DCDDCB-37BD-4770-BF36-F60A7D292128}"/>
              </a:ext>
            </a:extLst>
          </p:cNvPr>
          <p:cNvSpPr/>
          <p:nvPr/>
        </p:nvSpPr>
        <p:spPr>
          <a:xfrm flipV="1">
            <a:off x="2521379" y="3340343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5" action="ppaction://hlinksldjump" tooltip="Beberapa jenis enzim"/>
            <a:extLst>
              <a:ext uri="{FF2B5EF4-FFF2-40B4-BE49-F238E27FC236}">
                <a16:creationId xmlns:a16="http://schemas.microsoft.com/office/drawing/2014/main" id="{ED739651-391F-42A6-B1F9-68D96CCF57E5}"/>
              </a:ext>
            </a:extLst>
          </p:cNvPr>
          <p:cNvSpPr/>
          <p:nvPr/>
        </p:nvSpPr>
        <p:spPr>
          <a:xfrm flipV="1">
            <a:off x="3029119" y="4821963"/>
            <a:ext cx="754304" cy="158901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5" name="Rectangle: Rounded Corners 54">
            <a:hlinkClick r:id="rId16" action="ppaction://hlinksldjump" tooltip="Faktor-faktor yang mempengaruhi reaksi pembentukan biodiesel"/>
            <a:extLst>
              <a:ext uri="{FF2B5EF4-FFF2-40B4-BE49-F238E27FC236}">
                <a16:creationId xmlns:a16="http://schemas.microsoft.com/office/drawing/2014/main" id="{BF9985DF-D24C-4130-9166-F12492A81E30}"/>
              </a:ext>
            </a:extLst>
          </p:cNvPr>
          <p:cNvSpPr/>
          <p:nvPr/>
        </p:nvSpPr>
        <p:spPr>
          <a:xfrm>
            <a:off x="4118777" y="5991887"/>
            <a:ext cx="3958742" cy="371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Faktor-faktor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42D7CD4B-54E5-42B9-A92F-349CE1001A95}"/>
              </a:ext>
            </a:extLst>
          </p:cNvPr>
          <p:cNvSpPr/>
          <p:nvPr/>
        </p:nvSpPr>
        <p:spPr>
          <a:xfrm>
            <a:off x="5878595" y="559852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hlinkClick r:id="rId13" action="ppaction://hlinksldjump"/>
            <a:extLst>
              <a:ext uri="{FF2B5EF4-FFF2-40B4-BE49-F238E27FC236}">
                <a16:creationId xmlns:a16="http://schemas.microsoft.com/office/drawing/2014/main" id="{C4831451-9238-4704-9270-19F9599F5ECE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6" action="ppaction://hlinksldjump" tooltip="Faktor-faktor yang mempengaruhi"/>
            <a:extLst>
              <a:ext uri="{FF2B5EF4-FFF2-40B4-BE49-F238E27FC236}">
                <a16:creationId xmlns:a16="http://schemas.microsoft.com/office/drawing/2014/main" id="{9E99CC87-CFA1-4ECF-A021-26D1300A3089}"/>
              </a:ext>
            </a:extLst>
          </p:cNvPr>
          <p:cNvSpPr/>
          <p:nvPr/>
        </p:nvSpPr>
        <p:spPr>
          <a:xfrm flipV="1">
            <a:off x="4202537" y="6043351"/>
            <a:ext cx="3845768" cy="24298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1F8670-966E-403D-B107-A3DF4C776E5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07" grpId="0" animBg="1"/>
      <p:bldP spid="6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A2467B4-A81C-4008-B56D-09DC4CDCE45F}"/>
              </a:ext>
            </a:extLst>
          </p:cNvPr>
          <p:cNvSpPr/>
          <p:nvPr/>
        </p:nvSpPr>
        <p:spPr>
          <a:xfrm>
            <a:off x="7747574" y="1780641"/>
            <a:ext cx="3000144" cy="38140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terdeaktivasi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yield</a:t>
            </a:r>
            <a:r>
              <a:rPr lang="en-US" dirty="0">
                <a:solidFill>
                  <a:schemeClr val="tx1"/>
                </a:solidFill>
              </a:rPr>
              <a:t>. Hal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menambah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berlebih</a:t>
            </a:r>
            <a:r>
              <a:rPr lang="en-US" dirty="0">
                <a:solidFill>
                  <a:schemeClr val="tx1"/>
                </a:solidFill>
              </a:rPr>
              <a:t>. 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menghambat</a:t>
            </a:r>
            <a:r>
              <a:rPr lang="en-US" dirty="0">
                <a:solidFill>
                  <a:schemeClr val="tx1"/>
                </a:solidFill>
              </a:rPr>
              <a:t> transfer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6CC3734-DA6D-43D3-B3E1-753C5C91E50D}"/>
              </a:ext>
            </a:extLst>
          </p:cNvPr>
          <p:cNvSpPr/>
          <p:nvPr/>
        </p:nvSpPr>
        <p:spPr>
          <a:xfrm>
            <a:off x="1464807" y="1780641"/>
            <a:ext cx="3035004" cy="38178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air 0,1 </a:t>
            </a:r>
            <a:r>
              <a:rPr lang="en-US" dirty="0" err="1">
                <a:solidFill>
                  <a:schemeClr val="tx1"/>
                </a:solidFill>
              </a:rPr>
              <a:t>sampai</a:t>
            </a:r>
            <a:r>
              <a:rPr lang="en-US" dirty="0">
                <a:solidFill>
                  <a:schemeClr val="tx1"/>
                </a:solidFill>
              </a:rPr>
              <a:t> 20%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mengaktifkan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nonaktif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Deaktivasi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juga </a:t>
            </a:r>
            <a:r>
              <a:rPr lang="en-US" dirty="0" err="1">
                <a:solidFill>
                  <a:schemeClr val="tx1"/>
                </a:solidFill>
              </a:rPr>
              <a:t>dipicu</a:t>
            </a:r>
            <a:r>
              <a:rPr lang="en-US" dirty="0">
                <a:solidFill>
                  <a:schemeClr val="tx1"/>
                </a:solidFill>
              </a:rPr>
              <a:t> oleh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biodiesel. Co-solvent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1,4-dioxane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ditambahkan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sejumlah</a:t>
            </a:r>
            <a:r>
              <a:rPr lang="en-US" dirty="0">
                <a:solidFill>
                  <a:schemeClr val="tx1"/>
                </a:solidFill>
              </a:rPr>
              <a:t> 90%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mengatasinya</a:t>
            </a:r>
            <a:r>
              <a:rPr lang="en-US" dirty="0">
                <a:solidFill>
                  <a:schemeClr val="tx1"/>
                </a:solidFill>
              </a:rPr>
              <a:t>, dan agar </a:t>
            </a:r>
            <a:r>
              <a:rPr lang="en-US" dirty="0" err="1">
                <a:solidFill>
                  <a:schemeClr val="tx1"/>
                </a:solidFill>
              </a:rPr>
              <a:t>diperoleh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Biokatalis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5FC09E50-2D26-4397-92F4-CE2CC3BE2CF1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33D1F5E-9B6F-46AB-BD4E-07CC7F55B821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F74363F-CBB4-40EA-8400-DD590D33BD7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B43B796-E870-4750-A4D0-3F20D48C564C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713C997-86DB-4FF3-B264-3D8B5A098D9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EFA0555-2E8C-4F1B-A8C1-5118DED1618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29FCAE8-9F9D-4AEA-9287-06D819C9EBC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52F506-A4E8-4159-BA6D-E6D72087321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38D4F20-389B-4E4E-B48C-02C8AEEF846D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5A70F9D-FE9F-49F4-A807-A8E754E919C8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1BADF63-8816-4DDB-BC2F-39B4DEE56815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Bioatalis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FD8C34A5-89D3-440B-9C18-A47F97C6BB92}"/>
              </a:ext>
            </a:extLst>
          </p:cNvPr>
          <p:cNvSpPr/>
          <p:nvPr/>
        </p:nvSpPr>
        <p:spPr>
          <a:xfrm rot="16200000" flipV="1">
            <a:off x="5061251" y="1439832"/>
            <a:ext cx="457200" cy="1580081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1" name="Arrow: Down 100">
            <a:extLst>
              <a:ext uri="{FF2B5EF4-FFF2-40B4-BE49-F238E27FC236}">
                <a16:creationId xmlns:a16="http://schemas.microsoft.com/office/drawing/2014/main" id="{6CFD1637-4B25-4E87-853C-C81B438A60A3}"/>
              </a:ext>
            </a:extLst>
          </p:cNvPr>
          <p:cNvSpPr/>
          <p:nvPr/>
        </p:nvSpPr>
        <p:spPr>
          <a:xfrm rot="5400000" flipH="1" flipV="1">
            <a:off x="6685136" y="1396032"/>
            <a:ext cx="457200" cy="1667682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FA5697D-345B-4738-867D-EBCA12871454}"/>
              </a:ext>
            </a:extLst>
          </p:cNvPr>
          <p:cNvSpPr/>
          <p:nvPr/>
        </p:nvSpPr>
        <p:spPr>
          <a:xfrm>
            <a:off x="4735273" y="2708587"/>
            <a:ext cx="2737730" cy="28861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Faktor-faktor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pembentukan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biokatalis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siklus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alkohol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biokatalis-minyak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F9985DF-D24C-4130-9166-F12492A81E30}"/>
              </a:ext>
            </a:extLst>
          </p:cNvPr>
          <p:cNvSpPr/>
          <p:nvPr/>
        </p:nvSpPr>
        <p:spPr>
          <a:xfrm>
            <a:off x="4118777" y="5991887"/>
            <a:ext cx="3958742" cy="371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Faktor-faktor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Arrow: Down 58">
            <a:hlinkClick r:id="rId14" action="ppaction://hlinksldjump" tooltip="Tutup"/>
            <a:extLst>
              <a:ext uri="{FF2B5EF4-FFF2-40B4-BE49-F238E27FC236}">
                <a16:creationId xmlns:a16="http://schemas.microsoft.com/office/drawing/2014/main" id="{42D7CD4B-54E5-42B9-A92F-349CE1001A95}"/>
              </a:ext>
            </a:extLst>
          </p:cNvPr>
          <p:cNvSpPr/>
          <p:nvPr/>
        </p:nvSpPr>
        <p:spPr>
          <a:xfrm flipV="1">
            <a:off x="5878595" y="559852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D7453309-1886-473B-AD30-9EF7DC99B65E}"/>
              </a:ext>
            </a:extLst>
          </p:cNvPr>
          <p:cNvSpPr/>
          <p:nvPr/>
        </p:nvSpPr>
        <p:spPr>
          <a:xfrm flipV="1">
            <a:off x="5875085" y="2292550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hlinkClick r:id="rId13" action="ppaction://hlinksldjump"/>
            <a:extLst>
              <a:ext uri="{FF2B5EF4-FFF2-40B4-BE49-F238E27FC236}">
                <a16:creationId xmlns:a16="http://schemas.microsoft.com/office/drawing/2014/main" id="{666CDF86-6D80-46B3-BA70-0BAB9195A8AB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 51">
            <a:hlinkClick r:id="rId14" action="ppaction://hlinksldjump" tooltip="Faktor-faktor yang mempengaruhi"/>
            <a:extLst>
              <a:ext uri="{FF2B5EF4-FFF2-40B4-BE49-F238E27FC236}">
                <a16:creationId xmlns:a16="http://schemas.microsoft.com/office/drawing/2014/main" id="{196A615D-36F5-46F0-AD0A-59752E69ABAF}"/>
              </a:ext>
            </a:extLst>
          </p:cNvPr>
          <p:cNvSpPr/>
          <p:nvPr/>
        </p:nvSpPr>
        <p:spPr>
          <a:xfrm flipV="1">
            <a:off x="4202537" y="6043351"/>
            <a:ext cx="3845768" cy="24298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D2F53B-244A-4A9C-A5BA-E87959163CD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Biokatalis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5FC09E50-2D26-4397-92F4-CE2CC3BE2CF1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7025A78-7225-4BD5-BAFF-BC7A765B0DDE}"/>
              </a:ext>
            </a:extLst>
          </p:cNvPr>
          <p:cNvSpPr/>
          <p:nvPr/>
        </p:nvSpPr>
        <p:spPr>
          <a:xfrm>
            <a:off x="4954211" y="4171408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65" name="Rectangle 64">
            <a:hlinkClick r:id="rId13" action="ppaction://hlinksldjump"/>
            <a:extLst>
              <a:ext uri="{FF2B5EF4-FFF2-40B4-BE49-F238E27FC236}">
                <a16:creationId xmlns:a16="http://schemas.microsoft.com/office/drawing/2014/main" id="{132D34E8-7B48-4764-B984-C180D0C92AA1}"/>
              </a:ext>
            </a:extLst>
          </p:cNvPr>
          <p:cNvSpPr/>
          <p:nvPr/>
        </p:nvSpPr>
        <p:spPr>
          <a:xfrm>
            <a:off x="5120466" y="4337663"/>
            <a:ext cx="1953490" cy="12136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Biokatalis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33D1F5E-9B6F-46AB-BD4E-07CC7F55B821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F74363F-CBB4-40EA-8400-DD590D33BD7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B43B796-E870-4750-A4D0-3F20D48C564C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713C997-86DB-4FF3-B264-3D8B5A098D9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EFA0555-2E8C-4F1B-A8C1-5118DED1618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29FCAE8-9F9D-4AEA-9287-06D819C9EBC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52F506-A4E8-4159-BA6D-E6D72087321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38D4F20-389B-4E4E-B48C-02C8AEEF846D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5A70F9D-FE9F-49F4-A807-A8E754E919C8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hlinkClick r:id="rId13" action="ppaction://hlinksldjump" tooltip="Kembali ke Menu Katalis"/>
            <a:extLst>
              <a:ext uri="{FF2B5EF4-FFF2-40B4-BE49-F238E27FC236}">
                <a16:creationId xmlns:a16="http://schemas.microsoft.com/office/drawing/2014/main" id="{2AB31CD0-3CBD-4DA1-80BD-4E64656F300B}"/>
              </a:ext>
            </a:extLst>
          </p:cNvPr>
          <p:cNvSpPr/>
          <p:nvPr/>
        </p:nvSpPr>
        <p:spPr>
          <a:xfrm flipV="1">
            <a:off x="5189296" y="4416407"/>
            <a:ext cx="1810806" cy="1109428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1BADF63-8816-4DDB-BC2F-39B4DEE56815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Bioatalis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berkedip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DF4CF2A2-4FDB-4DAB-A066-D3E98A002BE2}"/>
              </a:ext>
            </a:extLst>
          </p:cNvPr>
          <p:cNvSpPr/>
          <p:nvPr/>
        </p:nvSpPr>
        <p:spPr>
          <a:xfrm>
            <a:off x="8102775" y="4703026"/>
            <a:ext cx="2644943" cy="1044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Beberapa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keuntungan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menggunakan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enzin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untuk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produksi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biodiesel</a:t>
            </a: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B778CAC4-DE62-4D4A-981D-CAA7F91B6DFF}"/>
              </a:ext>
            </a:extLst>
          </p:cNvPr>
          <p:cNvSpPr/>
          <p:nvPr/>
        </p:nvSpPr>
        <p:spPr>
          <a:xfrm flipV="1">
            <a:off x="9136361" y="4184369"/>
            <a:ext cx="457200" cy="434894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2463236-32DA-4C5C-9451-26D28205D088}"/>
              </a:ext>
            </a:extLst>
          </p:cNvPr>
          <p:cNvSpPr/>
          <p:nvPr/>
        </p:nvSpPr>
        <p:spPr>
          <a:xfrm>
            <a:off x="1466673" y="3734442"/>
            <a:ext cx="2644943" cy="20206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Selain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terdapat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Keunggulan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kemurnian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101" name="Arrow: Down 100">
            <a:extLst>
              <a:ext uri="{FF2B5EF4-FFF2-40B4-BE49-F238E27FC236}">
                <a16:creationId xmlns:a16="http://schemas.microsoft.com/office/drawing/2014/main" id="{6CFD1637-4B25-4E87-853C-C81B438A60A3}"/>
              </a:ext>
            </a:extLst>
          </p:cNvPr>
          <p:cNvSpPr/>
          <p:nvPr/>
        </p:nvSpPr>
        <p:spPr>
          <a:xfrm rot="5400000" flipH="1" flipV="1">
            <a:off x="7450462" y="5053791"/>
            <a:ext cx="457200" cy="434894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A2467B4-A81C-4008-B56D-09DC4CDCE45F}"/>
              </a:ext>
            </a:extLst>
          </p:cNvPr>
          <p:cNvSpPr/>
          <p:nvPr/>
        </p:nvSpPr>
        <p:spPr>
          <a:xfrm>
            <a:off x="8009988" y="1780641"/>
            <a:ext cx="2737730" cy="23736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Tidak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ada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produk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samping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Limbah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dapat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dibuang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ke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lingkungan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tanpa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pengolahan</a:t>
            </a:r>
            <a:endParaRPr lang="en-US" sz="17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Dapat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langsung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digunakan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 tanpa proses </a:t>
            </a:r>
            <a:r>
              <a:rPr lang="en-US" sz="1700" dirty="0" err="1">
                <a:solidFill>
                  <a:schemeClr val="bg1">
                    <a:lumMod val="85000"/>
                  </a:schemeClr>
                </a:solidFill>
              </a:rPr>
              <a:t>pemisahan</a:t>
            </a:r>
            <a:r>
              <a:rPr lang="en-US" sz="17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FA5697D-345B-4738-867D-EBCA12871454}"/>
              </a:ext>
            </a:extLst>
          </p:cNvPr>
          <p:cNvSpPr/>
          <p:nvPr/>
        </p:nvSpPr>
        <p:spPr>
          <a:xfrm>
            <a:off x="4735273" y="1780642"/>
            <a:ext cx="2737730" cy="20206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4.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Dioperasikan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pada 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 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suhu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lebih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 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rendah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5.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Tidak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sensitive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 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terhadap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air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maupun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    FFA</a:t>
            </a:r>
          </a:p>
        </p:txBody>
      </p:sp>
      <p:sp>
        <p:nvSpPr>
          <p:cNvPr id="104" name="Arrow: Down 103">
            <a:extLst>
              <a:ext uri="{FF2B5EF4-FFF2-40B4-BE49-F238E27FC236}">
                <a16:creationId xmlns:a16="http://schemas.microsoft.com/office/drawing/2014/main" id="{FD40F711-AD9D-4A5C-900E-B26FE1E16E70}"/>
              </a:ext>
            </a:extLst>
          </p:cNvPr>
          <p:cNvSpPr/>
          <p:nvPr/>
        </p:nvSpPr>
        <p:spPr>
          <a:xfrm rot="16200000" flipV="1">
            <a:off x="7509435" y="2677511"/>
            <a:ext cx="457200" cy="434894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6CC3734-DA6D-43D3-B3E1-753C5C91E50D}"/>
              </a:ext>
            </a:extLst>
          </p:cNvPr>
          <p:cNvSpPr/>
          <p:nvPr/>
        </p:nvSpPr>
        <p:spPr>
          <a:xfrm>
            <a:off x="1464807" y="1780641"/>
            <a:ext cx="2737730" cy="15345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harga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mahal, </a:t>
            </a:r>
            <a:r>
              <a:rPr lang="en-US" dirty="0" err="1">
                <a:solidFill>
                  <a:schemeClr val="tx1"/>
                </a:solidFill>
              </a:rPr>
              <a:t>penekanan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rgbClr val="0000CC"/>
                </a:solidFill>
                <a:hlinkClick r:id="rId14" action="ppaction://hlinksldjump" tooltip="Enzim ini mudah sekali untuk di-recovery dan dapat digunakan berulang-ulang"/>
              </a:rPr>
              <a:t>immobilezed </a:t>
            </a:r>
            <a:r>
              <a:rPr lang="en-US" b="1" i="1" dirty="0" err="1">
                <a:solidFill>
                  <a:srgbClr val="0000CC"/>
                </a:solidFill>
                <a:hlinkClick r:id="rId14" action="ppaction://hlinksldjump" tooltip="Enzim ini mudah sekali untuk di-recovery dan dapat digunakan berulang-ulang"/>
              </a:rPr>
              <a:t>enzim</a:t>
            </a:r>
            <a:r>
              <a:rPr lang="en-US" b="1" i="1" dirty="0">
                <a:solidFill>
                  <a:srgbClr val="0000CC"/>
                </a:solidFill>
              </a:rPr>
              <a:t>.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F3DCDDCB-37BD-4770-BF36-F60A7D292128}"/>
              </a:ext>
            </a:extLst>
          </p:cNvPr>
          <p:cNvSpPr/>
          <p:nvPr/>
        </p:nvSpPr>
        <p:spPr>
          <a:xfrm flipV="1">
            <a:off x="2521379" y="3340343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15" action="ppaction://hlinksldjump" tooltip="Kembali"/>
            <a:extLst>
              <a:ext uri="{FF2B5EF4-FFF2-40B4-BE49-F238E27FC236}">
                <a16:creationId xmlns:a16="http://schemas.microsoft.com/office/drawing/2014/main" id="{ED739651-391F-42A6-B1F9-68D96CCF57E5}"/>
              </a:ext>
            </a:extLst>
          </p:cNvPr>
          <p:cNvSpPr/>
          <p:nvPr/>
        </p:nvSpPr>
        <p:spPr>
          <a:xfrm flipV="1">
            <a:off x="3029119" y="4821963"/>
            <a:ext cx="754304" cy="158901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Arrow: Down 98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5E2EB065-96A2-4604-80DF-B3F0893502ED}"/>
              </a:ext>
            </a:extLst>
          </p:cNvPr>
          <p:cNvSpPr/>
          <p:nvPr/>
        </p:nvSpPr>
        <p:spPr>
          <a:xfrm rot="5400000" flipH="1" flipV="1">
            <a:off x="3955352" y="4441134"/>
            <a:ext cx="457200" cy="91931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14886DE-F22C-4DDE-9549-B181530AC23F}"/>
              </a:ext>
            </a:extLst>
          </p:cNvPr>
          <p:cNvSpPr/>
          <p:nvPr/>
        </p:nvSpPr>
        <p:spPr>
          <a:xfrm>
            <a:off x="4118777" y="5991887"/>
            <a:ext cx="3958742" cy="3718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Faktor-faktor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mempengaruhi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0" name="Arrow: Down 79">
            <a:extLst>
              <a:ext uri="{FF2B5EF4-FFF2-40B4-BE49-F238E27FC236}">
                <a16:creationId xmlns:a16="http://schemas.microsoft.com/office/drawing/2014/main" id="{919BAA4F-087B-435D-B43A-8FA2C5078A46}"/>
              </a:ext>
            </a:extLst>
          </p:cNvPr>
          <p:cNvSpPr/>
          <p:nvPr/>
        </p:nvSpPr>
        <p:spPr>
          <a:xfrm>
            <a:off x="5878595" y="5598529"/>
            <a:ext cx="457200" cy="434894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0389168-9B61-43F2-BA46-80FF7386FEBB}"/>
              </a:ext>
            </a:extLst>
          </p:cNvPr>
          <p:cNvSpPr/>
          <p:nvPr/>
        </p:nvSpPr>
        <p:spPr>
          <a:xfrm>
            <a:off x="4710300" y="1669429"/>
            <a:ext cx="2806770" cy="41421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Jenis-jenis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enzim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Rhizaopusoryzae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Candida rugosa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Candida </a:t>
            </a:r>
            <a:r>
              <a:rPr lang="en-US" dirty="0" err="1">
                <a:solidFill>
                  <a:schemeClr val="tx1"/>
                </a:solidFill>
              </a:rPr>
              <a:t>antartica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Pseuddomonas</a:t>
            </a:r>
            <a:r>
              <a:rPr lang="en-US" dirty="0">
                <a:solidFill>
                  <a:schemeClr val="tx1"/>
                </a:solidFill>
              </a:rPr>
              <a:t> fluorescens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Burkholderia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Cepacia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Aspergillusniger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Thermomyces</a:t>
            </a:r>
            <a:r>
              <a:rPr lang="en-US" dirty="0">
                <a:solidFill>
                  <a:schemeClr val="tx1"/>
                </a:solidFill>
              </a:rPr>
              <a:t> lanuginose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Rhizomucormiehei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Mucor </a:t>
            </a:r>
            <a:r>
              <a:rPr lang="en-US" dirty="0" err="1">
                <a:solidFill>
                  <a:schemeClr val="tx1"/>
                </a:solidFill>
              </a:rPr>
              <a:t>meihei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9" name="Rectangle 58">
            <a:hlinkClick r:id="rId13" action="ppaction://hlinksldjump"/>
            <a:extLst>
              <a:ext uri="{FF2B5EF4-FFF2-40B4-BE49-F238E27FC236}">
                <a16:creationId xmlns:a16="http://schemas.microsoft.com/office/drawing/2014/main" id="{8531F871-7CB5-4207-A755-C8283781D4E2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A51484-0245-40D1-BC96-E6A87510D7A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4" action="ppaction://hlinksldjump"/>
            <a:extLst>
              <a:ext uri="{FF2B5EF4-FFF2-40B4-BE49-F238E27FC236}">
                <a16:creationId xmlns:a16="http://schemas.microsoft.com/office/drawing/2014/main" id="{D18BC785-AC85-4605-B502-ECDC9B9F66A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5" action="ppaction://hlinksldjump"/>
            <a:extLst>
              <a:ext uri="{FF2B5EF4-FFF2-40B4-BE49-F238E27FC236}">
                <a16:creationId xmlns:a16="http://schemas.microsoft.com/office/drawing/2014/main" id="{2F905CD9-8582-4A9B-B3AE-92EDEBD677BB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6" action="ppaction://hlinksldjump"/>
            <a:extLst>
              <a:ext uri="{FF2B5EF4-FFF2-40B4-BE49-F238E27FC236}">
                <a16:creationId xmlns:a16="http://schemas.microsoft.com/office/drawing/2014/main" id="{2516B37A-D0DD-4BAD-84EA-0BA6B344210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6EB4B241-2FDE-4B69-97AF-4F49E4BB6FEB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8" action="ppaction://hlinksldjump"/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43888-9B0B-4976-BC63-5D4A83208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58" name="Picture 2" descr="Image result for unnes">
            <a:extLst>
              <a:ext uri="{FF2B5EF4-FFF2-40B4-BE49-F238E27FC236}">
                <a16:creationId xmlns:a16="http://schemas.microsoft.com/office/drawing/2014/main" id="{A8B680B6-77F9-486E-9626-8B206C4AE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6"/>
          <a:stretch/>
        </p:blipFill>
        <p:spPr bwMode="auto">
          <a:xfrm>
            <a:off x="912981" y="988070"/>
            <a:ext cx="10383035" cy="553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63826E1-F93C-42F8-8D5A-12E36F0379FF}"/>
              </a:ext>
            </a:extLst>
          </p:cNvPr>
          <p:cNvSpPr/>
          <p:nvPr/>
        </p:nvSpPr>
        <p:spPr>
          <a:xfrm>
            <a:off x="920133" y="988070"/>
            <a:ext cx="10380222" cy="553791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330296E-574F-4809-B5A8-CE9410B5935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PRODUKSI BIODIESEL</a:t>
            </a:r>
          </a:p>
        </p:txBody>
      </p:sp>
      <p:sp>
        <p:nvSpPr>
          <p:cNvPr id="52" name="Callout: Left Arrow 51">
            <a:extLst>
              <a:ext uri="{FF2B5EF4-FFF2-40B4-BE49-F238E27FC236}">
                <a16:creationId xmlns:a16="http://schemas.microsoft.com/office/drawing/2014/main" id="{68694B27-B6FE-4895-B86B-663915B037D0}"/>
              </a:ext>
            </a:extLst>
          </p:cNvPr>
          <p:cNvSpPr/>
          <p:nvPr/>
        </p:nvSpPr>
        <p:spPr>
          <a:xfrm>
            <a:off x="940905" y="991244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11E7DD17-6DEF-4713-8B5C-A12E49475857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C6B3B724-1548-43C4-9C36-403E6D931FE4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3FFB7DA-BD30-47A0-BCB1-07E81739E1F8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040D6B6-7F7C-47EF-9836-20A8AD6CD182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030EF2B3-14BB-4980-A3E1-A4841A2913E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3" name="Rectangle 5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D84C2CC-9955-4CD5-AE33-AFB7FA3EBBD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3F22E9A-01F5-4F38-85DB-F38B72B74B5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F17F4F-D760-4930-B361-E7F1104C18C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Ionic Liquid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9B4E92-5DB9-4BF9-9E3E-B3212044A546}"/>
              </a:ext>
            </a:extLst>
          </p:cNvPr>
          <p:cNvSpPr/>
          <p:nvPr/>
        </p:nvSpPr>
        <p:spPr>
          <a:xfrm>
            <a:off x="8258290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6" action="ppaction://hlinksldjump"/>
            <a:extLst>
              <a:ext uri="{FF2B5EF4-FFF2-40B4-BE49-F238E27FC236}">
                <a16:creationId xmlns:a16="http://schemas.microsoft.com/office/drawing/2014/main" id="{D07858FA-3C2A-4AE8-AC07-0CA962512E4B}"/>
              </a:ext>
            </a:extLst>
          </p:cNvPr>
          <p:cNvSpPr/>
          <p:nvPr/>
        </p:nvSpPr>
        <p:spPr>
          <a:xfrm>
            <a:off x="8424545" y="4335545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Katalis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Ionic Liquid</a:t>
            </a:r>
            <a:endParaRPr lang="en-ID" sz="2400" b="1" i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49E072F-E085-4EA8-BBE0-656FD17872A7}"/>
              </a:ext>
            </a:extLst>
          </p:cNvPr>
          <p:cNvSpPr/>
          <p:nvPr/>
        </p:nvSpPr>
        <p:spPr>
          <a:xfrm flipV="1">
            <a:off x="8495887" y="4402261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98134355-F195-4F99-B138-68FEFDF2D8A2}"/>
              </a:ext>
            </a:extLst>
          </p:cNvPr>
          <p:cNvSpPr/>
          <p:nvPr/>
        </p:nvSpPr>
        <p:spPr>
          <a:xfrm rot="16200000" flipV="1">
            <a:off x="7733425" y="479702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357A39-75F5-41AA-A102-0DE05CC4B00D}"/>
              </a:ext>
            </a:extLst>
          </p:cNvPr>
          <p:cNvSpPr/>
          <p:nvPr/>
        </p:nvSpPr>
        <p:spPr>
          <a:xfrm>
            <a:off x="5028293" y="3995238"/>
            <a:ext cx="2644943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Karena </a:t>
            </a:r>
            <a:r>
              <a:rPr lang="en-US" dirty="0" err="1">
                <a:solidFill>
                  <a:schemeClr val="tx1"/>
                </a:solidFill>
              </a:rPr>
              <a:t>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lain yang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, salah </a:t>
            </a:r>
            <a:r>
              <a:rPr lang="en-US" dirty="0" err="1">
                <a:solidFill>
                  <a:schemeClr val="tx1"/>
                </a:solidFill>
              </a:rPr>
              <a:t>satunya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 err="1">
                <a:solidFill>
                  <a:srgbClr val="0000CC"/>
                </a:solidFill>
              </a:rPr>
              <a:t>ionoc</a:t>
            </a:r>
            <a:r>
              <a:rPr lang="en-US" b="1" i="1" dirty="0">
                <a:solidFill>
                  <a:srgbClr val="0000CC"/>
                </a:solidFill>
              </a:rPr>
              <a:t> liquid </a:t>
            </a:r>
            <a:r>
              <a:rPr lang="en-US" b="1" dirty="0">
                <a:solidFill>
                  <a:srgbClr val="0000CC"/>
                </a:solidFill>
              </a:rPr>
              <a:t>(ILs)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06CFC7EC-8660-4F2E-B212-B2AB2038CA41}"/>
              </a:ext>
            </a:extLst>
          </p:cNvPr>
          <p:cNvSpPr/>
          <p:nvPr/>
        </p:nvSpPr>
        <p:spPr>
          <a:xfrm rot="5400000">
            <a:off x="4909174" y="5318424"/>
            <a:ext cx="232492" cy="8386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A332D8A-A175-44A2-9FDB-7F1E5A78BA64}"/>
              </a:ext>
            </a:extLst>
          </p:cNvPr>
          <p:cNvSpPr/>
          <p:nvPr/>
        </p:nvSpPr>
        <p:spPr>
          <a:xfrm>
            <a:off x="1531824" y="3995237"/>
            <a:ext cx="3034304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Sejenis</a:t>
            </a:r>
            <a:r>
              <a:rPr lang="en-US" dirty="0">
                <a:solidFill>
                  <a:schemeClr val="tx1"/>
                </a:solidFill>
              </a:rPr>
              <a:t> garam organic yang </a:t>
            </a:r>
            <a:r>
              <a:rPr lang="en-US" dirty="0" err="1">
                <a:solidFill>
                  <a:schemeClr val="tx1"/>
                </a:solidFill>
              </a:rPr>
              <a:t>terdiri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atas</a:t>
            </a:r>
            <a:r>
              <a:rPr lang="en-US" dirty="0">
                <a:solidFill>
                  <a:schemeClr val="tx1"/>
                </a:solidFill>
              </a:rPr>
              <a:t> anion dan </a:t>
            </a:r>
            <a:r>
              <a:rPr lang="en-US" dirty="0" err="1">
                <a:solidFill>
                  <a:schemeClr val="tx1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berwujud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720D920-BC11-4036-8174-3A64C83B864A}"/>
              </a:ext>
            </a:extLst>
          </p:cNvPr>
          <p:cNvSpPr/>
          <p:nvPr/>
        </p:nvSpPr>
        <p:spPr>
          <a:xfrm>
            <a:off x="8258608" y="3555806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22EC90C-7768-4C06-BF30-FE1EFA450F84}"/>
              </a:ext>
            </a:extLst>
          </p:cNvPr>
          <p:cNvSpPr/>
          <p:nvPr/>
        </p:nvSpPr>
        <p:spPr>
          <a:xfrm>
            <a:off x="8258290" y="2949825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Kelebihan</a:t>
            </a:r>
            <a:r>
              <a:rPr lang="en-US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77" name="Rectangle 76">
            <a:hlinkClick r:id="rId14" action="ppaction://hlinksldjump" tooltip="Kelebihan ionic liquid"/>
            <a:extLst>
              <a:ext uri="{FF2B5EF4-FFF2-40B4-BE49-F238E27FC236}">
                <a16:creationId xmlns:a16="http://schemas.microsoft.com/office/drawing/2014/main" id="{B6FF5C64-B4B8-48CB-A275-615C21FAB4EC}"/>
              </a:ext>
            </a:extLst>
          </p:cNvPr>
          <p:cNvSpPr/>
          <p:nvPr/>
        </p:nvSpPr>
        <p:spPr>
          <a:xfrm flipV="1">
            <a:off x="8770291" y="3086602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5" action="ppaction://hlinksldjump" tooltip="Karakteristik ionic liquid"/>
            <a:extLst>
              <a:ext uri="{FF2B5EF4-FFF2-40B4-BE49-F238E27FC236}">
                <a16:creationId xmlns:a16="http://schemas.microsoft.com/office/drawing/2014/main" id="{7327699B-2013-4596-9B4E-C120825E9D00}"/>
              </a:ext>
            </a:extLst>
          </p:cNvPr>
          <p:cNvSpPr/>
          <p:nvPr/>
        </p:nvSpPr>
        <p:spPr>
          <a:xfrm flipV="1">
            <a:off x="8764245" y="3672754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6004BAB-3440-43D4-8D4D-78D0B1D056C9}"/>
              </a:ext>
            </a:extLst>
          </p:cNvPr>
          <p:cNvSpPr/>
          <p:nvPr/>
        </p:nvSpPr>
        <p:spPr>
          <a:xfrm>
            <a:off x="8233411" y="2332443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Macam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hlinkClick r:id="rId16" action="ppaction://hlinksldjump" tooltip="Macam-macam ionic liquid"/>
            <a:extLst>
              <a:ext uri="{FF2B5EF4-FFF2-40B4-BE49-F238E27FC236}">
                <a16:creationId xmlns:a16="http://schemas.microsoft.com/office/drawing/2014/main" id="{5BA1166D-E309-402F-A90C-4CEEAC51D610}"/>
              </a:ext>
            </a:extLst>
          </p:cNvPr>
          <p:cNvSpPr/>
          <p:nvPr/>
        </p:nvSpPr>
        <p:spPr>
          <a:xfrm flipV="1">
            <a:off x="8705792" y="2479956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82185A2-79D7-4A52-8381-3986B9807C96}"/>
              </a:ext>
            </a:extLst>
          </p:cNvPr>
          <p:cNvSpPr/>
          <p:nvPr/>
        </p:nvSpPr>
        <p:spPr>
          <a:xfrm>
            <a:off x="8233411" y="1690541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Pertimbangan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17" action="ppaction://hlinksldjump" tooltip="Pertimbangan memilih ionic liquid"/>
            <a:extLst>
              <a:ext uri="{FF2B5EF4-FFF2-40B4-BE49-F238E27FC236}">
                <a16:creationId xmlns:a16="http://schemas.microsoft.com/office/drawing/2014/main" id="{992BB454-E526-4493-BE1E-1E0F7EE0828A}"/>
              </a:ext>
            </a:extLst>
          </p:cNvPr>
          <p:cNvSpPr/>
          <p:nvPr/>
        </p:nvSpPr>
        <p:spPr>
          <a:xfrm flipV="1">
            <a:off x="8659976" y="1793367"/>
            <a:ext cx="1470613" cy="273659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65E62E7-9D69-4E5B-97A7-231F24884C57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i="1" dirty="0">
                <a:solidFill>
                  <a:schemeClr val="tx1"/>
                </a:solidFill>
              </a:rPr>
              <a:t>ionic liquid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6" action="ppaction://hlinksldjump"/>
            <a:extLst>
              <a:ext uri="{FF2B5EF4-FFF2-40B4-BE49-F238E27FC236}">
                <a16:creationId xmlns:a16="http://schemas.microsoft.com/office/drawing/2014/main" id="{54BEAF50-B817-43B2-BAD5-D522415B48B3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9F371-D6FF-45E3-933C-685E6F80156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7" grpId="0" animBg="1"/>
      <p:bldP spid="82" grpId="0" animBg="1"/>
      <p:bldP spid="84" grpId="0" animBg="1"/>
      <p:bldP spid="8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Ionic Liquid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9B4E92-5DB9-4BF9-9E3E-B3212044A546}"/>
              </a:ext>
            </a:extLst>
          </p:cNvPr>
          <p:cNvSpPr/>
          <p:nvPr/>
        </p:nvSpPr>
        <p:spPr>
          <a:xfrm>
            <a:off x="8258290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6" action="ppaction://hlinksldjump"/>
            <a:extLst>
              <a:ext uri="{FF2B5EF4-FFF2-40B4-BE49-F238E27FC236}">
                <a16:creationId xmlns:a16="http://schemas.microsoft.com/office/drawing/2014/main" id="{D07858FA-3C2A-4AE8-AC07-0CA962512E4B}"/>
              </a:ext>
            </a:extLst>
          </p:cNvPr>
          <p:cNvSpPr/>
          <p:nvPr/>
        </p:nvSpPr>
        <p:spPr>
          <a:xfrm>
            <a:off x="8424545" y="4335545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Katalis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Ionic Liquid</a:t>
            </a:r>
            <a:endParaRPr lang="en-ID" sz="2400" b="1" i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49E072F-E085-4EA8-BBE0-656FD17872A7}"/>
              </a:ext>
            </a:extLst>
          </p:cNvPr>
          <p:cNvSpPr/>
          <p:nvPr/>
        </p:nvSpPr>
        <p:spPr>
          <a:xfrm flipV="1">
            <a:off x="8495887" y="4402261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98134355-F195-4F99-B138-68FEFDF2D8A2}"/>
              </a:ext>
            </a:extLst>
          </p:cNvPr>
          <p:cNvSpPr/>
          <p:nvPr/>
        </p:nvSpPr>
        <p:spPr>
          <a:xfrm rot="16200000" flipV="1">
            <a:off x="7733425" y="479702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357A39-75F5-41AA-A102-0DE05CC4B00D}"/>
              </a:ext>
            </a:extLst>
          </p:cNvPr>
          <p:cNvSpPr/>
          <p:nvPr/>
        </p:nvSpPr>
        <p:spPr>
          <a:xfrm>
            <a:off x="5028293" y="3995238"/>
            <a:ext cx="2644943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Karena </a:t>
            </a:r>
            <a:r>
              <a:rPr lang="en-US" dirty="0" err="1">
                <a:solidFill>
                  <a:schemeClr val="tx1"/>
                </a:solidFill>
              </a:rPr>
              <a:t>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lain yang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, salah </a:t>
            </a:r>
            <a:r>
              <a:rPr lang="en-US" dirty="0" err="1">
                <a:solidFill>
                  <a:schemeClr val="tx1"/>
                </a:solidFill>
              </a:rPr>
              <a:t>satunya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 err="1">
                <a:solidFill>
                  <a:srgbClr val="0000CC"/>
                </a:solidFill>
              </a:rPr>
              <a:t>ionoc</a:t>
            </a:r>
            <a:r>
              <a:rPr lang="en-US" b="1" i="1" dirty="0">
                <a:solidFill>
                  <a:srgbClr val="0000CC"/>
                </a:solidFill>
              </a:rPr>
              <a:t> liquid </a:t>
            </a:r>
            <a:r>
              <a:rPr lang="en-US" b="1" dirty="0">
                <a:solidFill>
                  <a:srgbClr val="0000CC"/>
                </a:solidFill>
              </a:rPr>
              <a:t>(ILs)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06CFC7EC-8660-4F2E-B212-B2AB2038CA41}"/>
              </a:ext>
            </a:extLst>
          </p:cNvPr>
          <p:cNvSpPr/>
          <p:nvPr/>
        </p:nvSpPr>
        <p:spPr>
          <a:xfrm rot="5400000">
            <a:off x="4909174" y="5318424"/>
            <a:ext cx="232492" cy="8386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A332D8A-A175-44A2-9FDB-7F1E5A78BA64}"/>
              </a:ext>
            </a:extLst>
          </p:cNvPr>
          <p:cNvSpPr/>
          <p:nvPr/>
        </p:nvSpPr>
        <p:spPr>
          <a:xfrm>
            <a:off x="1531824" y="3995237"/>
            <a:ext cx="3034304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Sejenis</a:t>
            </a:r>
            <a:r>
              <a:rPr lang="en-US" dirty="0">
                <a:solidFill>
                  <a:schemeClr val="tx1"/>
                </a:solidFill>
              </a:rPr>
              <a:t> garam organic yang </a:t>
            </a:r>
            <a:r>
              <a:rPr lang="en-US" dirty="0" err="1">
                <a:solidFill>
                  <a:schemeClr val="tx1"/>
                </a:solidFill>
              </a:rPr>
              <a:t>terdiri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atas</a:t>
            </a:r>
            <a:r>
              <a:rPr lang="en-US" dirty="0">
                <a:solidFill>
                  <a:schemeClr val="tx1"/>
                </a:solidFill>
              </a:rPr>
              <a:t> anion dan </a:t>
            </a:r>
            <a:r>
              <a:rPr lang="en-US" dirty="0" err="1">
                <a:solidFill>
                  <a:schemeClr val="tx1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berwujud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550776F-A36C-44A8-AB54-541126C87D36}"/>
              </a:ext>
            </a:extLst>
          </p:cNvPr>
          <p:cNvSpPr/>
          <p:nvPr/>
        </p:nvSpPr>
        <p:spPr>
          <a:xfrm>
            <a:off x="1531824" y="1923213"/>
            <a:ext cx="6138540" cy="17658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dipertimbangan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ionic liquid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basa</a:t>
            </a:r>
            <a:r>
              <a:rPr lang="en-US" dirty="0">
                <a:solidFill>
                  <a:schemeClr val="tx1"/>
                </a:solidFill>
              </a:rPr>
              <a:t> Lewis/Bronsted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ionic liquid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amina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menempel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i="1" dirty="0">
                <a:solidFill>
                  <a:schemeClr val="tx1"/>
                </a:solidFill>
              </a:rPr>
              <a:t>ionic liquid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0A110DF-ACDF-4A36-99E1-8E291A257909}"/>
              </a:ext>
            </a:extLst>
          </p:cNvPr>
          <p:cNvSpPr/>
          <p:nvPr/>
        </p:nvSpPr>
        <p:spPr>
          <a:xfrm>
            <a:off x="8258608" y="3555806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3852867-C77E-4335-B293-F0DDF8A1CEC8}"/>
              </a:ext>
            </a:extLst>
          </p:cNvPr>
          <p:cNvSpPr/>
          <p:nvPr/>
        </p:nvSpPr>
        <p:spPr>
          <a:xfrm>
            <a:off x="8258290" y="2949825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Kelebihan</a:t>
            </a:r>
            <a:r>
              <a:rPr lang="en-US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72" name="Rectangle 71">
            <a:hlinkClick r:id="rId14" action="ppaction://hlinksldjump" tooltip="Kelebihan ionic liquid"/>
            <a:extLst>
              <a:ext uri="{FF2B5EF4-FFF2-40B4-BE49-F238E27FC236}">
                <a16:creationId xmlns:a16="http://schemas.microsoft.com/office/drawing/2014/main" id="{1A864D2D-8ECE-4A09-A392-4F53CFC8CB38}"/>
              </a:ext>
            </a:extLst>
          </p:cNvPr>
          <p:cNvSpPr/>
          <p:nvPr/>
        </p:nvSpPr>
        <p:spPr>
          <a:xfrm flipV="1">
            <a:off x="8770291" y="3086602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5" action="ppaction://hlinksldjump" tooltip="Karakteristik ionic liquid"/>
            <a:extLst>
              <a:ext uri="{FF2B5EF4-FFF2-40B4-BE49-F238E27FC236}">
                <a16:creationId xmlns:a16="http://schemas.microsoft.com/office/drawing/2014/main" id="{B51E61EE-1212-4616-B792-CB6C94EDBBE9}"/>
              </a:ext>
            </a:extLst>
          </p:cNvPr>
          <p:cNvSpPr/>
          <p:nvPr/>
        </p:nvSpPr>
        <p:spPr>
          <a:xfrm flipV="1">
            <a:off x="8764245" y="3672754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E22275A-C1D6-4B2D-87F9-12EB82BD4364}"/>
              </a:ext>
            </a:extLst>
          </p:cNvPr>
          <p:cNvSpPr/>
          <p:nvPr/>
        </p:nvSpPr>
        <p:spPr>
          <a:xfrm>
            <a:off x="8233411" y="2332443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Macam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acam-macam ionic liquid"/>
            <a:extLst>
              <a:ext uri="{FF2B5EF4-FFF2-40B4-BE49-F238E27FC236}">
                <a16:creationId xmlns:a16="http://schemas.microsoft.com/office/drawing/2014/main" id="{34A8D430-EB43-4559-99AF-58BAD8CDAD4A}"/>
              </a:ext>
            </a:extLst>
          </p:cNvPr>
          <p:cNvSpPr/>
          <p:nvPr/>
        </p:nvSpPr>
        <p:spPr>
          <a:xfrm flipV="1">
            <a:off x="8705792" y="2479956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871C971-3C79-48EE-802D-B9DB1F0A746B}"/>
              </a:ext>
            </a:extLst>
          </p:cNvPr>
          <p:cNvSpPr/>
          <p:nvPr/>
        </p:nvSpPr>
        <p:spPr>
          <a:xfrm>
            <a:off x="8233411" y="1690541"/>
            <a:ext cx="2299217" cy="4965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Pertimbangan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7" action="ppaction://hlinksldjump" tooltip="Pertimbangan memilih ionic liquid"/>
            <a:extLst>
              <a:ext uri="{FF2B5EF4-FFF2-40B4-BE49-F238E27FC236}">
                <a16:creationId xmlns:a16="http://schemas.microsoft.com/office/drawing/2014/main" id="{3DE1D17A-DBF7-4EFE-B159-4947ABF6359F}"/>
              </a:ext>
            </a:extLst>
          </p:cNvPr>
          <p:cNvSpPr/>
          <p:nvPr/>
        </p:nvSpPr>
        <p:spPr>
          <a:xfrm flipV="1">
            <a:off x="8659976" y="1793367"/>
            <a:ext cx="1470613" cy="273659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3E968433-D887-47FE-97E2-013DD5FC8B92}"/>
              </a:ext>
            </a:extLst>
          </p:cNvPr>
          <p:cNvSpPr/>
          <p:nvPr/>
        </p:nvSpPr>
        <p:spPr>
          <a:xfrm rot="16200000" flipV="1">
            <a:off x="7722910" y="1771870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906E4F1-9F66-4E5E-8DB0-98F0C1284926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i="1" dirty="0">
                <a:solidFill>
                  <a:schemeClr val="tx1"/>
                </a:solidFill>
              </a:rPr>
              <a:t>ionic liquid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6" action="ppaction://hlinksldjump"/>
            <a:extLst>
              <a:ext uri="{FF2B5EF4-FFF2-40B4-BE49-F238E27FC236}">
                <a16:creationId xmlns:a16="http://schemas.microsoft.com/office/drawing/2014/main" id="{8A087FF6-FD4A-48DD-B864-F1E2D70CE04D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1CF40D-826B-4C5E-B1D9-EEA02B2536F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0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2" grpId="0" animBg="1"/>
      <p:bldP spid="76" grpId="0" animBg="1"/>
      <p:bldP spid="79" grpId="0" animBg="1"/>
      <p:bldP spid="8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Ionic Liquid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9B4E92-5DB9-4BF9-9E3E-B3212044A546}"/>
              </a:ext>
            </a:extLst>
          </p:cNvPr>
          <p:cNvSpPr/>
          <p:nvPr/>
        </p:nvSpPr>
        <p:spPr>
          <a:xfrm>
            <a:off x="8258290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6" action="ppaction://hlinksldjump"/>
            <a:extLst>
              <a:ext uri="{FF2B5EF4-FFF2-40B4-BE49-F238E27FC236}">
                <a16:creationId xmlns:a16="http://schemas.microsoft.com/office/drawing/2014/main" id="{D07858FA-3C2A-4AE8-AC07-0CA962512E4B}"/>
              </a:ext>
            </a:extLst>
          </p:cNvPr>
          <p:cNvSpPr/>
          <p:nvPr/>
        </p:nvSpPr>
        <p:spPr>
          <a:xfrm>
            <a:off x="8424545" y="4335545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Katalis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Ionic Liquid</a:t>
            </a:r>
            <a:endParaRPr lang="en-ID" sz="2400" b="1" i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49E072F-E085-4EA8-BBE0-656FD17872A7}"/>
              </a:ext>
            </a:extLst>
          </p:cNvPr>
          <p:cNvSpPr/>
          <p:nvPr/>
        </p:nvSpPr>
        <p:spPr>
          <a:xfrm flipV="1">
            <a:off x="8495887" y="4402261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98134355-F195-4F99-B138-68FEFDF2D8A2}"/>
              </a:ext>
            </a:extLst>
          </p:cNvPr>
          <p:cNvSpPr/>
          <p:nvPr/>
        </p:nvSpPr>
        <p:spPr>
          <a:xfrm rot="16200000" flipV="1">
            <a:off x="7733425" y="479702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357A39-75F5-41AA-A102-0DE05CC4B00D}"/>
              </a:ext>
            </a:extLst>
          </p:cNvPr>
          <p:cNvSpPr/>
          <p:nvPr/>
        </p:nvSpPr>
        <p:spPr>
          <a:xfrm>
            <a:off x="5028293" y="3995238"/>
            <a:ext cx="2644943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Karena </a:t>
            </a:r>
            <a:r>
              <a:rPr lang="en-US" dirty="0" err="1">
                <a:solidFill>
                  <a:schemeClr val="tx1"/>
                </a:solidFill>
              </a:rPr>
              <a:t>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lain yang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, salah </a:t>
            </a:r>
            <a:r>
              <a:rPr lang="en-US" dirty="0" err="1">
                <a:solidFill>
                  <a:schemeClr val="tx1"/>
                </a:solidFill>
              </a:rPr>
              <a:t>satunya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 err="1">
                <a:solidFill>
                  <a:srgbClr val="0000CC"/>
                </a:solidFill>
              </a:rPr>
              <a:t>ionoc</a:t>
            </a:r>
            <a:r>
              <a:rPr lang="en-US" b="1" i="1" dirty="0">
                <a:solidFill>
                  <a:srgbClr val="0000CC"/>
                </a:solidFill>
              </a:rPr>
              <a:t> liquid </a:t>
            </a:r>
            <a:r>
              <a:rPr lang="en-US" b="1" dirty="0">
                <a:solidFill>
                  <a:srgbClr val="0000CC"/>
                </a:solidFill>
              </a:rPr>
              <a:t>(ILs)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06CFC7EC-8660-4F2E-B212-B2AB2038CA41}"/>
              </a:ext>
            </a:extLst>
          </p:cNvPr>
          <p:cNvSpPr/>
          <p:nvPr/>
        </p:nvSpPr>
        <p:spPr>
          <a:xfrm rot="5400000">
            <a:off x="4909174" y="5318424"/>
            <a:ext cx="232492" cy="8386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A332D8A-A175-44A2-9FDB-7F1E5A78BA64}"/>
              </a:ext>
            </a:extLst>
          </p:cNvPr>
          <p:cNvSpPr/>
          <p:nvPr/>
        </p:nvSpPr>
        <p:spPr>
          <a:xfrm>
            <a:off x="1531824" y="3995237"/>
            <a:ext cx="3034304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Sejenis</a:t>
            </a:r>
            <a:r>
              <a:rPr lang="en-US" dirty="0">
                <a:solidFill>
                  <a:schemeClr val="tx1"/>
                </a:solidFill>
              </a:rPr>
              <a:t> garam organic yang </a:t>
            </a:r>
            <a:r>
              <a:rPr lang="en-US" dirty="0" err="1">
                <a:solidFill>
                  <a:schemeClr val="tx1"/>
                </a:solidFill>
              </a:rPr>
              <a:t>terdiri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atas</a:t>
            </a:r>
            <a:r>
              <a:rPr lang="en-US" dirty="0">
                <a:solidFill>
                  <a:schemeClr val="tx1"/>
                </a:solidFill>
              </a:rPr>
              <a:t> anion dan </a:t>
            </a:r>
            <a:r>
              <a:rPr lang="en-US" dirty="0" err="1">
                <a:solidFill>
                  <a:schemeClr val="tx1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berwujud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550776F-A36C-44A8-AB54-541126C87D36}"/>
              </a:ext>
            </a:extLst>
          </p:cNvPr>
          <p:cNvSpPr/>
          <p:nvPr/>
        </p:nvSpPr>
        <p:spPr>
          <a:xfrm>
            <a:off x="1531824" y="1923213"/>
            <a:ext cx="6138540" cy="17658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Berdasarkan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menempel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ionic liquid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dibedakan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: (1) ILs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imidazolium</a:t>
            </a:r>
            <a:r>
              <a:rPr lang="en-US" dirty="0">
                <a:solidFill>
                  <a:schemeClr val="tx1"/>
                </a:solidFill>
              </a:rPr>
              <a:t> dan (2) ILs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pyrrolidonium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r>
              <a:rPr lang="en-US" dirty="0" err="1">
                <a:solidFill>
                  <a:schemeClr val="tx1"/>
                </a:solidFill>
              </a:rPr>
              <a:t>Berdasarkan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anionnya</a:t>
            </a:r>
            <a:r>
              <a:rPr lang="en-US" dirty="0">
                <a:solidFill>
                  <a:schemeClr val="tx1"/>
                </a:solidFill>
              </a:rPr>
              <a:t>: (1) anion </a:t>
            </a:r>
            <a:r>
              <a:rPr lang="en-US" dirty="0" err="1">
                <a:solidFill>
                  <a:schemeClr val="tx1"/>
                </a:solidFill>
              </a:rPr>
              <a:t>berbasis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  <a:hlinkClick r:id="rId14" action="ppaction://hlinksldjump" tooltip="seperti heptachlorodialuminate"/>
              </a:rPr>
              <a:t>klorometalat</a:t>
            </a:r>
            <a:r>
              <a:rPr lang="en-US" dirty="0">
                <a:solidFill>
                  <a:schemeClr val="tx1"/>
                </a:solidFill>
              </a:rPr>
              <a:t> dan (2) anion </a:t>
            </a:r>
            <a:r>
              <a:rPr lang="en-US" dirty="0" err="1">
                <a:solidFill>
                  <a:schemeClr val="tx1"/>
                </a:solidFill>
              </a:rPr>
              <a:t>berbasis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  <a:hlinkClick r:id="rId14" action="ppaction://hlinksldjump" tooltip="seperti hexafluorophosphate"/>
              </a:rPr>
              <a:t>tanpa metal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86EAEA2-1577-4757-9062-17303FF3D84F}"/>
              </a:ext>
            </a:extLst>
          </p:cNvPr>
          <p:cNvSpPr/>
          <p:nvPr/>
        </p:nvSpPr>
        <p:spPr>
          <a:xfrm>
            <a:off x="8258608" y="3555806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79DDD96-9EA6-4142-A07B-3824D870CAF4}"/>
              </a:ext>
            </a:extLst>
          </p:cNvPr>
          <p:cNvSpPr/>
          <p:nvPr/>
        </p:nvSpPr>
        <p:spPr>
          <a:xfrm>
            <a:off x="8258290" y="2949825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Kelebihan</a:t>
            </a:r>
            <a:r>
              <a:rPr lang="en-US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72" name="Rectangle 71">
            <a:hlinkClick r:id="rId15" action="ppaction://hlinksldjump" tooltip="Kelebihan ionic liquid"/>
            <a:extLst>
              <a:ext uri="{FF2B5EF4-FFF2-40B4-BE49-F238E27FC236}">
                <a16:creationId xmlns:a16="http://schemas.microsoft.com/office/drawing/2014/main" id="{84E981E7-238C-4288-9AD6-A34EC1CB4BDF}"/>
              </a:ext>
            </a:extLst>
          </p:cNvPr>
          <p:cNvSpPr/>
          <p:nvPr/>
        </p:nvSpPr>
        <p:spPr>
          <a:xfrm flipV="1">
            <a:off x="8770291" y="3086602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6" action="ppaction://hlinksldjump" tooltip="Karakteristik ionic liquid"/>
            <a:extLst>
              <a:ext uri="{FF2B5EF4-FFF2-40B4-BE49-F238E27FC236}">
                <a16:creationId xmlns:a16="http://schemas.microsoft.com/office/drawing/2014/main" id="{7FB8EF81-F828-4830-9E87-23F009238064}"/>
              </a:ext>
            </a:extLst>
          </p:cNvPr>
          <p:cNvSpPr/>
          <p:nvPr/>
        </p:nvSpPr>
        <p:spPr>
          <a:xfrm flipV="1">
            <a:off x="8764245" y="3672754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7DD47D6-6A39-4083-A668-357C87F1A153}"/>
              </a:ext>
            </a:extLst>
          </p:cNvPr>
          <p:cNvSpPr/>
          <p:nvPr/>
        </p:nvSpPr>
        <p:spPr>
          <a:xfrm>
            <a:off x="8233411" y="2332443"/>
            <a:ext cx="2299217" cy="4965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Macam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7" action="ppaction://hlinksldjump" tooltip="Macam-macam ionic liquid"/>
            <a:extLst>
              <a:ext uri="{FF2B5EF4-FFF2-40B4-BE49-F238E27FC236}">
                <a16:creationId xmlns:a16="http://schemas.microsoft.com/office/drawing/2014/main" id="{EF2944F7-4E90-485D-A70E-A63DED1EA3AB}"/>
              </a:ext>
            </a:extLst>
          </p:cNvPr>
          <p:cNvSpPr/>
          <p:nvPr/>
        </p:nvSpPr>
        <p:spPr>
          <a:xfrm flipV="1">
            <a:off x="8705792" y="2479956"/>
            <a:ext cx="1275213" cy="254812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CA00CEC-4507-46DF-A380-70985A1A8BB4}"/>
              </a:ext>
            </a:extLst>
          </p:cNvPr>
          <p:cNvSpPr/>
          <p:nvPr/>
        </p:nvSpPr>
        <p:spPr>
          <a:xfrm>
            <a:off x="8233411" y="1690541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Pertimbangan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Pertimbangan memilih ionic liquid"/>
            <a:extLst>
              <a:ext uri="{FF2B5EF4-FFF2-40B4-BE49-F238E27FC236}">
                <a16:creationId xmlns:a16="http://schemas.microsoft.com/office/drawing/2014/main" id="{CA0DC540-D48B-469E-9B55-72D98BD3D2D3}"/>
              </a:ext>
            </a:extLst>
          </p:cNvPr>
          <p:cNvSpPr/>
          <p:nvPr/>
        </p:nvSpPr>
        <p:spPr>
          <a:xfrm flipV="1">
            <a:off x="8659976" y="1793367"/>
            <a:ext cx="1470613" cy="273659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C7863C3A-9859-46D1-BD06-652537CDE1D0}"/>
              </a:ext>
            </a:extLst>
          </p:cNvPr>
          <p:cNvSpPr/>
          <p:nvPr/>
        </p:nvSpPr>
        <p:spPr>
          <a:xfrm rot="16200000" flipV="1">
            <a:off x="7722910" y="2373445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8C9AA5F-7F69-41B7-8D9A-40957B9FA449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i="1" dirty="0">
                <a:solidFill>
                  <a:schemeClr val="tx1"/>
                </a:solidFill>
              </a:rPr>
              <a:t>ionic liquid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6" action="ppaction://hlinksldjump"/>
            <a:extLst>
              <a:ext uri="{FF2B5EF4-FFF2-40B4-BE49-F238E27FC236}">
                <a16:creationId xmlns:a16="http://schemas.microsoft.com/office/drawing/2014/main" id="{C0260F15-83C4-4032-A6CF-8BB7EA5C162D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B0BFA8-39BA-4970-B24C-645FC5A0E5AE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2" grpId="0" animBg="1"/>
      <p:bldP spid="76" grpId="0" animBg="1"/>
      <p:bldP spid="79" grpId="0" animBg="1"/>
      <p:bldP spid="8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Ionic Liquid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9B4E92-5DB9-4BF9-9E3E-B3212044A546}"/>
              </a:ext>
            </a:extLst>
          </p:cNvPr>
          <p:cNvSpPr/>
          <p:nvPr/>
        </p:nvSpPr>
        <p:spPr>
          <a:xfrm>
            <a:off x="8258290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6" action="ppaction://hlinksldjump"/>
            <a:extLst>
              <a:ext uri="{FF2B5EF4-FFF2-40B4-BE49-F238E27FC236}">
                <a16:creationId xmlns:a16="http://schemas.microsoft.com/office/drawing/2014/main" id="{D07858FA-3C2A-4AE8-AC07-0CA962512E4B}"/>
              </a:ext>
            </a:extLst>
          </p:cNvPr>
          <p:cNvSpPr/>
          <p:nvPr/>
        </p:nvSpPr>
        <p:spPr>
          <a:xfrm>
            <a:off x="8424545" y="4335545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Katalis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Ionic Liquid</a:t>
            </a:r>
            <a:endParaRPr lang="en-ID" sz="2400" b="1" i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49E072F-E085-4EA8-BBE0-656FD17872A7}"/>
              </a:ext>
            </a:extLst>
          </p:cNvPr>
          <p:cNvSpPr/>
          <p:nvPr/>
        </p:nvSpPr>
        <p:spPr>
          <a:xfrm flipV="1">
            <a:off x="8495887" y="4402261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98134355-F195-4F99-B138-68FEFDF2D8A2}"/>
              </a:ext>
            </a:extLst>
          </p:cNvPr>
          <p:cNvSpPr/>
          <p:nvPr/>
        </p:nvSpPr>
        <p:spPr>
          <a:xfrm rot="16200000" flipV="1">
            <a:off x="7733425" y="479702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357A39-75F5-41AA-A102-0DE05CC4B00D}"/>
              </a:ext>
            </a:extLst>
          </p:cNvPr>
          <p:cNvSpPr/>
          <p:nvPr/>
        </p:nvSpPr>
        <p:spPr>
          <a:xfrm>
            <a:off x="5028293" y="3995238"/>
            <a:ext cx="2644943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Karena </a:t>
            </a:r>
            <a:r>
              <a:rPr lang="en-US" dirty="0" err="1">
                <a:solidFill>
                  <a:schemeClr val="tx1"/>
                </a:solidFill>
              </a:rPr>
              <a:t>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lain yang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, salah </a:t>
            </a:r>
            <a:r>
              <a:rPr lang="en-US" dirty="0" err="1">
                <a:solidFill>
                  <a:schemeClr val="tx1"/>
                </a:solidFill>
              </a:rPr>
              <a:t>satunya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 err="1">
                <a:solidFill>
                  <a:srgbClr val="0000CC"/>
                </a:solidFill>
              </a:rPr>
              <a:t>ionoc</a:t>
            </a:r>
            <a:r>
              <a:rPr lang="en-US" b="1" i="1" dirty="0">
                <a:solidFill>
                  <a:srgbClr val="0000CC"/>
                </a:solidFill>
              </a:rPr>
              <a:t> liquid </a:t>
            </a:r>
            <a:r>
              <a:rPr lang="en-US" b="1" dirty="0">
                <a:solidFill>
                  <a:srgbClr val="0000CC"/>
                </a:solidFill>
              </a:rPr>
              <a:t>(ILs)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06CFC7EC-8660-4F2E-B212-B2AB2038CA41}"/>
              </a:ext>
            </a:extLst>
          </p:cNvPr>
          <p:cNvSpPr/>
          <p:nvPr/>
        </p:nvSpPr>
        <p:spPr>
          <a:xfrm rot="5400000">
            <a:off x="4909174" y="5318424"/>
            <a:ext cx="232492" cy="8386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A332D8A-A175-44A2-9FDB-7F1E5A78BA64}"/>
              </a:ext>
            </a:extLst>
          </p:cNvPr>
          <p:cNvSpPr/>
          <p:nvPr/>
        </p:nvSpPr>
        <p:spPr>
          <a:xfrm>
            <a:off x="1531824" y="3995237"/>
            <a:ext cx="3034304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Sejenis</a:t>
            </a:r>
            <a:r>
              <a:rPr lang="en-US" dirty="0">
                <a:solidFill>
                  <a:schemeClr val="tx1"/>
                </a:solidFill>
              </a:rPr>
              <a:t> garam organic yang </a:t>
            </a:r>
            <a:r>
              <a:rPr lang="en-US" dirty="0" err="1">
                <a:solidFill>
                  <a:schemeClr val="tx1"/>
                </a:solidFill>
              </a:rPr>
              <a:t>terdiri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atas</a:t>
            </a:r>
            <a:r>
              <a:rPr lang="en-US" dirty="0">
                <a:solidFill>
                  <a:schemeClr val="tx1"/>
                </a:solidFill>
              </a:rPr>
              <a:t> anion dan </a:t>
            </a:r>
            <a:r>
              <a:rPr lang="en-US" dirty="0" err="1">
                <a:solidFill>
                  <a:schemeClr val="tx1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berwujud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550776F-A36C-44A8-AB54-541126C87D36}"/>
              </a:ext>
            </a:extLst>
          </p:cNvPr>
          <p:cNvSpPr/>
          <p:nvPr/>
        </p:nvSpPr>
        <p:spPr>
          <a:xfrm>
            <a:off x="1531824" y="1923213"/>
            <a:ext cx="6138540" cy="17658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Hampir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uap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leleh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selektivitasnya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disesuaikan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mengikuti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aplikasi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. ILs </a:t>
            </a:r>
            <a:r>
              <a:rPr lang="en-US" dirty="0" err="1">
                <a:solidFill>
                  <a:schemeClr val="tx1"/>
                </a:solidFill>
              </a:rPr>
              <a:t>mampu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melarukan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substansi</a:t>
            </a:r>
            <a:r>
              <a:rPr lang="en-US" dirty="0">
                <a:solidFill>
                  <a:schemeClr val="tx1"/>
                </a:solidFill>
              </a:rPr>
              <a:t> polar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nonpolar, </a:t>
            </a:r>
            <a:r>
              <a:rPr lang="en-US" dirty="0" err="1">
                <a:solidFill>
                  <a:schemeClr val="tx1"/>
                </a:solidFill>
              </a:rPr>
              <a:t>molekul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anorganik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polimer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1A1FEF6-7E9F-4F87-A7A9-F20DB40A9E26}"/>
              </a:ext>
            </a:extLst>
          </p:cNvPr>
          <p:cNvSpPr/>
          <p:nvPr/>
        </p:nvSpPr>
        <p:spPr>
          <a:xfrm>
            <a:off x="8258608" y="3555806"/>
            <a:ext cx="2299217" cy="4965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57D7AD5-4D9C-4622-853F-60CF6886CB25}"/>
              </a:ext>
            </a:extLst>
          </p:cNvPr>
          <p:cNvSpPr/>
          <p:nvPr/>
        </p:nvSpPr>
        <p:spPr>
          <a:xfrm>
            <a:off x="8258290" y="2949825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Kelebihan</a:t>
            </a:r>
            <a:r>
              <a:rPr lang="en-US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72" name="Rectangle 71">
            <a:hlinkClick r:id="rId14" action="ppaction://hlinksldjump" tooltip="Kelebihan ionic liquid"/>
            <a:extLst>
              <a:ext uri="{FF2B5EF4-FFF2-40B4-BE49-F238E27FC236}">
                <a16:creationId xmlns:a16="http://schemas.microsoft.com/office/drawing/2014/main" id="{F9DD5BB2-02D8-4662-BA77-CD750FC5B5E3}"/>
              </a:ext>
            </a:extLst>
          </p:cNvPr>
          <p:cNvSpPr/>
          <p:nvPr/>
        </p:nvSpPr>
        <p:spPr>
          <a:xfrm flipV="1">
            <a:off x="8770291" y="3086602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5" action="ppaction://hlinksldjump" tooltip="Karakteristik ionic liquid"/>
            <a:extLst>
              <a:ext uri="{FF2B5EF4-FFF2-40B4-BE49-F238E27FC236}">
                <a16:creationId xmlns:a16="http://schemas.microsoft.com/office/drawing/2014/main" id="{F197BB8C-BCFC-49A5-B48A-1D68DA0C41F8}"/>
              </a:ext>
            </a:extLst>
          </p:cNvPr>
          <p:cNvSpPr/>
          <p:nvPr/>
        </p:nvSpPr>
        <p:spPr>
          <a:xfrm flipV="1">
            <a:off x="8764245" y="3672754"/>
            <a:ext cx="1275213" cy="254812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60BDB3D-73A5-4584-A610-0B077AE9AC2F}"/>
              </a:ext>
            </a:extLst>
          </p:cNvPr>
          <p:cNvSpPr/>
          <p:nvPr/>
        </p:nvSpPr>
        <p:spPr>
          <a:xfrm>
            <a:off x="8233411" y="2332443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Macam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acam-macam ionic liquid"/>
            <a:extLst>
              <a:ext uri="{FF2B5EF4-FFF2-40B4-BE49-F238E27FC236}">
                <a16:creationId xmlns:a16="http://schemas.microsoft.com/office/drawing/2014/main" id="{5C1904BF-5E88-4053-9CCA-AE61B2A76B87}"/>
              </a:ext>
            </a:extLst>
          </p:cNvPr>
          <p:cNvSpPr/>
          <p:nvPr/>
        </p:nvSpPr>
        <p:spPr>
          <a:xfrm flipV="1">
            <a:off x="8705792" y="2479956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B2FE82D-3AEE-4E78-AEC0-8FB16A14EF2B}"/>
              </a:ext>
            </a:extLst>
          </p:cNvPr>
          <p:cNvSpPr/>
          <p:nvPr/>
        </p:nvSpPr>
        <p:spPr>
          <a:xfrm>
            <a:off x="8233411" y="1690541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Pertimbangan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7" action="ppaction://hlinksldjump" tooltip="Pertimbangan memilih ionic liquid"/>
            <a:extLst>
              <a:ext uri="{FF2B5EF4-FFF2-40B4-BE49-F238E27FC236}">
                <a16:creationId xmlns:a16="http://schemas.microsoft.com/office/drawing/2014/main" id="{8E241968-CD67-408E-8B81-2755A06E9954}"/>
              </a:ext>
            </a:extLst>
          </p:cNvPr>
          <p:cNvSpPr/>
          <p:nvPr/>
        </p:nvSpPr>
        <p:spPr>
          <a:xfrm flipV="1">
            <a:off x="8659976" y="1793367"/>
            <a:ext cx="1470613" cy="273659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46ECD03A-7CDF-4D16-B964-5E4B50F09610}"/>
              </a:ext>
            </a:extLst>
          </p:cNvPr>
          <p:cNvSpPr/>
          <p:nvPr/>
        </p:nvSpPr>
        <p:spPr>
          <a:xfrm rot="16200000" flipV="1">
            <a:off x="7722910" y="3468328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B2FFE49-A5A6-43C5-AD42-AB06EDD8DE85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i="1" dirty="0">
                <a:solidFill>
                  <a:schemeClr val="tx1"/>
                </a:solidFill>
              </a:rPr>
              <a:t>ionic liquid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6" action="ppaction://hlinksldjump"/>
            <a:extLst>
              <a:ext uri="{FF2B5EF4-FFF2-40B4-BE49-F238E27FC236}">
                <a16:creationId xmlns:a16="http://schemas.microsoft.com/office/drawing/2014/main" id="{7A72B150-721C-40EC-A2A4-B53B3EE7EFBA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6E257-8DEF-437D-8845-928F82F793F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6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2" grpId="0" animBg="1"/>
      <p:bldP spid="76" grpId="0" animBg="1"/>
      <p:bldP spid="79" grpId="0" animBg="1"/>
      <p:bldP spid="8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i="1" dirty="0">
                <a:solidFill>
                  <a:srgbClr val="0000CC"/>
                </a:solidFill>
              </a:rPr>
              <a:t>Ionic Liquid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9B4E92-5DB9-4BF9-9E3E-B3212044A546}"/>
              </a:ext>
            </a:extLst>
          </p:cNvPr>
          <p:cNvSpPr/>
          <p:nvPr/>
        </p:nvSpPr>
        <p:spPr>
          <a:xfrm>
            <a:off x="8258290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6" action="ppaction://hlinksldjump"/>
            <a:extLst>
              <a:ext uri="{FF2B5EF4-FFF2-40B4-BE49-F238E27FC236}">
                <a16:creationId xmlns:a16="http://schemas.microsoft.com/office/drawing/2014/main" id="{D07858FA-3C2A-4AE8-AC07-0CA962512E4B}"/>
              </a:ext>
            </a:extLst>
          </p:cNvPr>
          <p:cNvSpPr/>
          <p:nvPr/>
        </p:nvSpPr>
        <p:spPr>
          <a:xfrm>
            <a:off x="8424545" y="4335545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Katalis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Ionic Liquid</a:t>
            </a:r>
            <a:endParaRPr lang="en-ID" sz="2400" b="1" i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49E072F-E085-4EA8-BBE0-656FD17872A7}"/>
              </a:ext>
            </a:extLst>
          </p:cNvPr>
          <p:cNvSpPr/>
          <p:nvPr/>
        </p:nvSpPr>
        <p:spPr>
          <a:xfrm flipV="1">
            <a:off x="8495887" y="4402261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98134355-F195-4F99-B138-68FEFDF2D8A2}"/>
              </a:ext>
            </a:extLst>
          </p:cNvPr>
          <p:cNvSpPr/>
          <p:nvPr/>
        </p:nvSpPr>
        <p:spPr>
          <a:xfrm rot="16200000" flipV="1">
            <a:off x="7733425" y="479702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357A39-75F5-41AA-A102-0DE05CC4B00D}"/>
              </a:ext>
            </a:extLst>
          </p:cNvPr>
          <p:cNvSpPr/>
          <p:nvPr/>
        </p:nvSpPr>
        <p:spPr>
          <a:xfrm>
            <a:off x="5028293" y="3995238"/>
            <a:ext cx="2644943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Karena </a:t>
            </a:r>
            <a:r>
              <a:rPr lang="en-US" dirty="0" err="1">
                <a:solidFill>
                  <a:schemeClr val="tx1"/>
                </a:solidFill>
              </a:rPr>
              <a:t>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lain yang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, salah </a:t>
            </a:r>
            <a:r>
              <a:rPr lang="en-US" dirty="0" err="1">
                <a:solidFill>
                  <a:schemeClr val="tx1"/>
                </a:solidFill>
              </a:rPr>
              <a:t>satunya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 err="1">
                <a:solidFill>
                  <a:srgbClr val="0000CC"/>
                </a:solidFill>
              </a:rPr>
              <a:t>ionoc</a:t>
            </a:r>
            <a:r>
              <a:rPr lang="en-US" b="1" i="1" dirty="0">
                <a:solidFill>
                  <a:srgbClr val="0000CC"/>
                </a:solidFill>
              </a:rPr>
              <a:t> liquid </a:t>
            </a:r>
            <a:r>
              <a:rPr lang="en-US" b="1" dirty="0">
                <a:solidFill>
                  <a:srgbClr val="0000CC"/>
                </a:solidFill>
              </a:rPr>
              <a:t>(ILs)</a:t>
            </a: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06CFC7EC-8660-4F2E-B212-B2AB2038CA41}"/>
              </a:ext>
            </a:extLst>
          </p:cNvPr>
          <p:cNvSpPr/>
          <p:nvPr/>
        </p:nvSpPr>
        <p:spPr>
          <a:xfrm rot="5400000">
            <a:off x="4909174" y="5318424"/>
            <a:ext cx="232492" cy="83863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A332D8A-A175-44A2-9FDB-7F1E5A78BA64}"/>
              </a:ext>
            </a:extLst>
          </p:cNvPr>
          <p:cNvSpPr/>
          <p:nvPr/>
        </p:nvSpPr>
        <p:spPr>
          <a:xfrm>
            <a:off x="1531824" y="3995237"/>
            <a:ext cx="3034304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Sejenis</a:t>
            </a:r>
            <a:r>
              <a:rPr lang="en-US" dirty="0">
                <a:solidFill>
                  <a:schemeClr val="tx1"/>
                </a:solidFill>
              </a:rPr>
              <a:t> garam organic yang </a:t>
            </a:r>
            <a:r>
              <a:rPr lang="en-US" dirty="0" err="1">
                <a:solidFill>
                  <a:schemeClr val="tx1"/>
                </a:solidFill>
              </a:rPr>
              <a:t>terdiri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atas</a:t>
            </a:r>
            <a:r>
              <a:rPr lang="en-US" dirty="0">
                <a:solidFill>
                  <a:schemeClr val="tx1"/>
                </a:solidFill>
              </a:rPr>
              <a:t> anion dan </a:t>
            </a:r>
            <a:r>
              <a:rPr lang="en-US" dirty="0" err="1">
                <a:solidFill>
                  <a:schemeClr val="tx1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berwujud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menarik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550776F-A36C-44A8-AB54-541126C87D36}"/>
              </a:ext>
            </a:extLst>
          </p:cNvPr>
          <p:cNvSpPr/>
          <p:nvPr/>
        </p:nvSpPr>
        <p:spPr>
          <a:xfrm>
            <a:off x="1531824" y="1923213"/>
            <a:ext cx="6138540" cy="17658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kelebihan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ionic liquid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antaranya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 (1)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berwarna</a:t>
            </a:r>
            <a:r>
              <a:rPr lang="en-US" dirty="0">
                <a:solidFill>
                  <a:schemeClr val="tx1"/>
                </a:solidFill>
              </a:rPr>
              <a:t>, (2)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flammable, </a:t>
            </a:r>
            <a:r>
              <a:rPr lang="en-US" dirty="0">
                <a:solidFill>
                  <a:schemeClr val="tx1"/>
                </a:solidFill>
              </a:rPr>
              <a:t>(3) </a:t>
            </a:r>
            <a:r>
              <a:rPr lang="en-US" dirty="0" err="1">
                <a:solidFill>
                  <a:schemeClr val="tx1"/>
                </a:solidFill>
              </a:rPr>
              <a:t>aktivitas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katalitiknya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(4) </a:t>
            </a:r>
            <a:r>
              <a:rPr lang="en-US" dirty="0" err="1">
                <a:solidFill>
                  <a:schemeClr val="tx1"/>
                </a:solidFill>
              </a:rPr>
              <a:t>viskositasnya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, (5) </a:t>
            </a:r>
            <a:r>
              <a:rPr lang="en-US" dirty="0" err="1">
                <a:solidFill>
                  <a:schemeClr val="tx1"/>
                </a:solidFill>
              </a:rPr>
              <a:t>potensinya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di-recycle, (6)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dimanipulasi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A75CAD7C-EAC9-4FBF-85A7-1CF34FADA8F5}"/>
              </a:ext>
            </a:extLst>
          </p:cNvPr>
          <p:cNvSpPr/>
          <p:nvPr/>
        </p:nvSpPr>
        <p:spPr>
          <a:xfrm rot="16200000" flipV="1">
            <a:off x="7722910" y="2987060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3BC8335-95DD-43A8-9F4B-82FCE16DE782}"/>
              </a:ext>
            </a:extLst>
          </p:cNvPr>
          <p:cNvSpPr/>
          <p:nvPr/>
        </p:nvSpPr>
        <p:spPr>
          <a:xfrm>
            <a:off x="8258608" y="3555806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CF57536-326A-47A6-A510-99052AE5205C}"/>
              </a:ext>
            </a:extLst>
          </p:cNvPr>
          <p:cNvSpPr/>
          <p:nvPr/>
        </p:nvSpPr>
        <p:spPr>
          <a:xfrm>
            <a:off x="8258290" y="2949825"/>
            <a:ext cx="2299217" cy="4965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Kelebihan</a:t>
            </a:r>
            <a:r>
              <a:rPr lang="en-US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80" name="Rectangle 79">
            <a:hlinkClick r:id="rId14" action="ppaction://hlinksldjump" tooltip="Kelebihan ionic liquid"/>
            <a:extLst>
              <a:ext uri="{FF2B5EF4-FFF2-40B4-BE49-F238E27FC236}">
                <a16:creationId xmlns:a16="http://schemas.microsoft.com/office/drawing/2014/main" id="{1568AF6B-C9EC-4264-BB20-99473ED70373}"/>
              </a:ext>
            </a:extLst>
          </p:cNvPr>
          <p:cNvSpPr/>
          <p:nvPr/>
        </p:nvSpPr>
        <p:spPr>
          <a:xfrm flipV="1">
            <a:off x="8770291" y="3086602"/>
            <a:ext cx="1275213" cy="254812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80">
            <a:hlinkClick r:id="rId15" action="ppaction://hlinksldjump" tooltip="Karakteristik ionic liquid"/>
            <a:extLst>
              <a:ext uri="{FF2B5EF4-FFF2-40B4-BE49-F238E27FC236}">
                <a16:creationId xmlns:a16="http://schemas.microsoft.com/office/drawing/2014/main" id="{3EB81E40-4D10-4516-AA2C-BE45E3D7255D}"/>
              </a:ext>
            </a:extLst>
          </p:cNvPr>
          <p:cNvSpPr/>
          <p:nvPr/>
        </p:nvSpPr>
        <p:spPr>
          <a:xfrm flipV="1">
            <a:off x="8764245" y="3672754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1C71940-4F77-4803-A495-0B8B2344D29A}"/>
              </a:ext>
            </a:extLst>
          </p:cNvPr>
          <p:cNvSpPr/>
          <p:nvPr/>
        </p:nvSpPr>
        <p:spPr>
          <a:xfrm>
            <a:off x="8233411" y="2332443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Macam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6" action="ppaction://hlinksldjump" tooltip="Macam-macam ionic liquid"/>
            <a:extLst>
              <a:ext uri="{FF2B5EF4-FFF2-40B4-BE49-F238E27FC236}">
                <a16:creationId xmlns:a16="http://schemas.microsoft.com/office/drawing/2014/main" id="{3E7F5007-E2EF-4C18-821F-4DC2A8F5781D}"/>
              </a:ext>
            </a:extLst>
          </p:cNvPr>
          <p:cNvSpPr/>
          <p:nvPr/>
        </p:nvSpPr>
        <p:spPr>
          <a:xfrm flipV="1">
            <a:off x="8705792" y="2479956"/>
            <a:ext cx="1275213" cy="254812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F5EF51D-18F7-40A2-955D-8D8F89F762D8}"/>
              </a:ext>
            </a:extLst>
          </p:cNvPr>
          <p:cNvSpPr/>
          <p:nvPr/>
        </p:nvSpPr>
        <p:spPr>
          <a:xfrm>
            <a:off x="8233411" y="1690541"/>
            <a:ext cx="2299217" cy="496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Pertimbangan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hlinkClick r:id="rId17" action="ppaction://hlinksldjump" tooltip="Pertimbangan memilih ionic liquid"/>
            <a:extLst>
              <a:ext uri="{FF2B5EF4-FFF2-40B4-BE49-F238E27FC236}">
                <a16:creationId xmlns:a16="http://schemas.microsoft.com/office/drawing/2014/main" id="{7650DD37-2D61-468C-AF96-2C8156D009D3}"/>
              </a:ext>
            </a:extLst>
          </p:cNvPr>
          <p:cNvSpPr/>
          <p:nvPr/>
        </p:nvSpPr>
        <p:spPr>
          <a:xfrm flipV="1">
            <a:off x="8659976" y="1793367"/>
            <a:ext cx="1470613" cy="273659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57D5540-EDAE-4BE6-8195-C7D07A7C3D32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i="1" dirty="0">
                <a:solidFill>
                  <a:schemeClr val="tx1"/>
                </a:solidFill>
              </a:rPr>
              <a:t>ionic liquid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6" action="ppaction://hlinksldjump"/>
            <a:extLst>
              <a:ext uri="{FF2B5EF4-FFF2-40B4-BE49-F238E27FC236}">
                <a16:creationId xmlns:a16="http://schemas.microsoft.com/office/drawing/2014/main" id="{1C4FB4BB-34C8-4739-8BE3-C3E0442C8E83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AAEE2D-E231-4F49-AAD2-879E5100A13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80" grpId="0" animBg="1"/>
      <p:bldP spid="81" grpId="0" animBg="1"/>
      <p:bldP spid="83" grpId="0" animBg="1"/>
      <p:bldP spid="8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 tooltip="Superkritis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 tooltip="Co-solvent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6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7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8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9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0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8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5" name="Callout: Left Arrow 94">
            <a:extLst>
              <a:ext uri="{FF2B5EF4-FFF2-40B4-BE49-F238E27FC236}">
                <a16:creationId xmlns:a16="http://schemas.microsoft.com/office/drawing/2014/main" id="{CE2FDA7D-1278-4F5B-9F85-4BC471486937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8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423B873-6991-42E0-9262-610A8EE3B9D0}"/>
              </a:ext>
            </a:extLst>
          </p:cNvPr>
          <p:cNvSpPr/>
          <p:nvPr/>
        </p:nvSpPr>
        <p:spPr>
          <a:xfrm rot="16200000" flipV="1">
            <a:off x="7791204" y="2506679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: Rounded Corners 51">
            <a:hlinkClick r:id="rId4" action="ppaction://hlinksldjump"/>
            <a:extLst>
              <a:ext uri="{FF2B5EF4-FFF2-40B4-BE49-F238E27FC236}">
                <a16:creationId xmlns:a16="http://schemas.microsoft.com/office/drawing/2014/main" id="{C7B00BC8-C00A-49C0-BFDD-7F55AA8AF7D0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hlinkClick r:id="rId5" action="ppaction://hlinksldjump"/>
            <a:extLst>
              <a:ext uri="{FF2B5EF4-FFF2-40B4-BE49-F238E27FC236}">
                <a16:creationId xmlns:a16="http://schemas.microsoft.com/office/drawing/2014/main" id="{DFD82AA9-BC6D-4667-B29B-C61433FF66B2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1A417D-4718-4256-9693-04659E2BAFC1}"/>
              </a:ext>
            </a:extLst>
          </p:cNvPr>
          <p:cNvSpPr/>
          <p:nvPr/>
        </p:nvSpPr>
        <p:spPr>
          <a:xfrm>
            <a:off x="2804524" y="3525883"/>
            <a:ext cx="4966035" cy="23173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A65EF2B-B499-4AE4-9670-38A79D1A017F}"/>
              </a:ext>
            </a:extLst>
          </p:cNvPr>
          <p:cNvSpPr/>
          <p:nvPr/>
        </p:nvSpPr>
        <p:spPr>
          <a:xfrm>
            <a:off x="2984999" y="3687962"/>
            <a:ext cx="4627919" cy="20206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menimbulkan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menyulitkan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pemisahan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pemisahan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rumit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butuh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mengalami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leaching</a:t>
            </a:r>
            <a:r>
              <a:rPr lang="en-US" dirty="0">
                <a:solidFill>
                  <a:schemeClr val="tx1"/>
                </a:solidFill>
              </a:rPr>
              <a:t> yang juga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diharapkan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Maka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proses alternative tanpa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6E2FC1F0-8369-4703-9C1E-FD26DB6B6721}"/>
              </a:ext>
            </a:extLst>
          </p:cNvPr>
          <p:cNvSpPr/>
          <p:nvPr/>
        </p:nvSpPr>
        <p:spPr>
          <a:xfrm rot="3544266" flipV="1">
            <a:off x="7786624" y="3382070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5B47597-36B8-4460-84B6-F88C72467B33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8" action="ppaction://hlinksldjump"/>
            <a:extLst>
              <a:ext uri="{FF2B5EF4-FFF2-40B4-BE49-F238E27FC236}">
                <a16:creationId xmlns:a16="http://schemas.microsoft.com/office/drawing/2014/main" id="{25D9C259-44B6-49C4-907C-F7BE5D164AF0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A6E7A-3E3D-45C1-AED6-5618B29959D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6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423B873-6991-42E0-9262-610A8EE3B9D0}"/>
              </a:ext>
            </a:extLst>
          </p:cNvPr>
          <p:cNvSpPr/>
          <p:nvPr/>
        </p:nvSpPr>
        <p:spPr>
          <a:xfrm rot="16200000" flipV="1">
            <a:off x="7791204" y="2506679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4" action="ppaction://hlinksldjump" tooltip="Superkritis"/>
            <a:extLst>
              <a:ext uri="{FF2B5EF4-FFF2-40B4-BE49-F238E27FC236}">
                <a16:creationId xmlns:a16="http://schemas.microsoft.com/office/drawing/2014/main" id="{33EDEC3F-1BDA-47B2-9664-00441E53D31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 tooltip="Co-solvent"/>
            <a:extLst>
              <a:ext uri="{FF2B5EF4-FFF2-40B4-BE49-F238E27FC236}">
                <a16:creationId xmlns:a16="http://schemas.microsoft.com/office/drawing/2014/main" id="{E4125B5E-0E99-45DE-BA14-860A42C1CBC3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4" action="ppaction://hlinksldjump"/>
            <a:extLst>
              <a:ext uri="{FF2B5EF4-FFF2-40B4-BE49-F238E27FC236}">
                <a16:creationId xmlns:a16="http://schemas.microsoft.com/office/drawing/2014/main" id="{6F555C90-EABA-4600-BECA-C84260226ED4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15" action="ppaction://hlinksldjump"/>
            <a:extLst>
              <a:ext uri="{FF2B5EF4-FFF2-40B4-BE49-F238E27FC236}">
                <a16:creationId xmlns:a16="http://schemas.microsoft.com/office/drawing/2014/main" id="{E2D2A581-BAD4-4B57-841F-9D84B2D2FE5F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6346BAC-3342-4A43-A1FC-EB7FD6B4D3B3}"/>
              </a:ext>
            </a:extLst>
          </p:cNvPr>
          <p:cNvSpPr/>
          <p:nvPr/>
        </p:nvSpPr>
        <p:spPr>
          <a:xfrm>
            <a:off x="1526833" y="1707806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Kondisi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suatu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fluida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berada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melebihi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kritisnya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dibedakan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uapnya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0FC43CD0-99B6-41CD-A4F1-B74BF71485B5}"/>
              </a:ext>
            </a:extLst>
          </p:cNvPr>
          <p:cNvSpPr/>
          <p:nvPr/>
        </p:nvSpPr>
        <p:spPr>
          <a:xfrm rot="16200000" flipV="1">
            <a:off x="4534303" y="248196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CE0EBA5-F7DF-432C-8C8F-5E8CA9694272}"/>
              </a:ext>
            </a:extLst>
          </p:cNvPr>
          <p:cNvSpPr/>
          <p:nvPr/>
        </p:nvSpPr>
        <p:spPr>
          <a:xfrm>
            <a:off x="1493292" y="4109098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methanol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. Proses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pemisahannya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rumit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6AEFF7C-82B6-468B-8883-EA9E0E420DA5}"/>
              </a:ext>
            </a:extLst>
          </p:cNvPr>
          <p:cNvSpPr/>
          <p:nvPr/>
        </p:nvSpPr>
        <p:spPr>
          <a:xfrm>
            <a:off x="4885586" y="4107741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Proses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4 – 5 </a:t>
            </a:r>
            <a:r>
              <a:rPr lang="en-US" dirty="0" err="1">
                <a:solidFill>
                  <a:schemeClr val="tx1"/>
                </a:solidFill>
              </a:rPr>
              <a:t>menit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yield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waste water treatment. </a:t>
            </a:r>
            <a:r>
              <a:rPr lang="en-US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0000CC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kondisi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kritis</a:t>
            </a:r>
            <a:r>
              <a:rPr lang="en-US" b="1" dirty="0">
                <a:solidFill>
                  <a:srgbClr val="0000CC"/>
                </a:solidFill>
              </a:rPr>
              <a:t> methanol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21265FCD-6280-4C24-8D12-28B341127B55}"/>
              </a:ext>
            </a:extLst>
          </p:cNvPr>
          <p:cNvSpPr/>
          <p:nvPr/>
        </p:nvSpPr>
        <p:spPr>
          <a:xfrm rot="10800000" flipV="1">
            <a:off x="2733541" y="3767100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1ADBB036-2292-4B7E-897D-C44A4251F5E5}"/>
              </a:ext>
            </a:extLst>
          </p:cNvPr>
          <p:cNvSpPr/>
          <p:nvPr/>
        </p:nvSpPr>
        <p:spPr>
          <a:xfrm rot="5400000" flipH="1" flipV="1">
            <a:off x="4439991" y="489675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7" name="Rectangle 76">
            <a:hlinkClick r:id="rId16" action="ppaction://hlinksldjump" tooltip="Suhu dan tekanan superkritis"/>
            <a:extLst>
              <a:ext uri="{FF2B5EF4-FFF2-40B4-BE49-F238E27FC236}">
                <a16:creationId xmlns:a16="http://schemas.microsoft.com/office/drawing/2014/main" id="{95571D53-D8DE-4D5E-9E3B-A3A27C2E4D15}"/>
              </a:ext>
            </a:extLst>
          </p:cNvPr>
          <p:cNvSpPr/>
          <p:nvPr/>
        </p:nvSpPr>
        <p:spPr>
          <a:xfrm flipV="1">
            <a:off x="5741242" y="5292321"/>
            <a:ext cx="1810806" cy="258197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7" action="ppaction://hlinksldjump" tooltip="Suhu dan tekanan kritis metanol"/>
            <a:extLst>
              <a:ext uri="{FF2B5EF4-FFF2-40B4-BE49-F238E27FC236}">
                <a16:creationId xmlns:a16="http://schemas.microsoft.com/office/drawing/2014/main" id="{9F9794C2-8D00-42C5-9FF9-4A9130C97E7A}"/>
              </a:ext>
            </a:extLst>
          </p:cNvPr>
          <p:cNvSpPr/>
          <p:nvPr/>
        </p:nvSpPr>
        <p:spPr>
          <a:xfrm flipV="1">
            <a:off x="5195381" y="5820694"/>
            <a:ext cx="2252166" cy="266735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5B2BE20-12C9-4D02-9DDC-97DA796051CD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6" action="ppaction://hlinksldjump"/>
            <a:extLst>
              <a:ext uri="{FF2B5EF4-FFF2-40B4-BE49-F238E27FC236}">
                <a16:creationId xmlns:a16="http://schemas.microsoft.com/office/drawing/2014/main" id="{0A2F7D53-A8BF-4B53-9BFB-52AE0A185C90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076069-B492-4676-9CFD-6BB9F7A7E0F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7" grpId="0" animBg="1"/>
      <p:bldP spid="7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Arrow: Down 78">
            <a:extLst>
              <a:ext uri="{FF2B5EF4-FFF2-40B4-BE49-F238E27FC236}">
                <a16:creationId xmlns:a16="http://schemas.microsoft.com/office/drawing/2014/main" id="{9F09109B-A464-4FC6-9F7D-C1B9E36B0319}"/>
              </a:ext>
            </a:extLst>
          </p:cNvPr>
          <p:cNvSpPr/>
          <p:nvPr/>
        </p:nvSpPr>
        <p:spPr>
          <a:xfrm rot="20272802" flipH="1" flipV="1">
            <a:off x="7886526" y="3796957"/>
            <a:ext cx="333310" cy="133195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CEDD9E4-766A-429C-98C1-E24170F86C67}"/>
              </a:ext>
            </a:extLst>
          </p:cNvPr>
          <p:cNvSpPr/>
          <p:nvPr/>
        </p:nvSpPr>
        <p:spPr>
          <a:xfrm>
            <a:off x="4859040" y="3291263"/>
            <a:ext cx="2932168" cy="568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6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423B873-6991-42E0-9262-610A8EE3B9D0}"/>
              </a:ext>
            </a:extLst>
          </p:cNvPr>
          <p:cNvSpPr/>
          <p:nvPr/>
        </p:nvSpPr>
        <p:spPr>
          <a:xfrm rot="16200000" flipV="1">
            <a:off x="7791204" y="2506679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4" action="ppaction://hlinksldjump" tooltip="Superkritis"/>
            <a:extLst>
              <a:ext uri="{FF2B5EF4-FFF2-40B4-BE49-F238E27FC236}">
                <a16:creationId xmlns:a16="http://schemas.microsoft.com/office/drawing/2014/main" id="{33EDEC3F-1BDA-47B2-9664-00441E53D31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 tooltip="Co-solvent"/>
            <a:extLst>
              <a:ext uri="{FF2B5EF4-FFF2-40B4-BE49-F238E27FC236}">
                <a16:creationId xmlns:a16="http://schemas.microsoft.com/office/drawing/2014/main" id="{E4125B5E-0E99-45DE-BA14-860A42C1CBC3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4" action="ppaction://hlinksldjump"/>
            <a:extLst>
              <a:ext uri="{FF2B5EF4-FFF2-40B4-BE49-F238E27FC236}">
                <a16:creationId xmlns:a16="http://schemas.microsoft.com/office/drawing/2014/main" id="{6F555C90-EABA-4600-BECA-C84260226ED4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15" action="ppaction://hlinksldjump"/>
            <a:extLst>
              <a:ext uri="{FF2B5EF4-FFF2-40B4-BE49-F238E27FC236}">
                <a16:creationId xmlns:a16="http://schemas.microsoft.com/office/drawing/2014/main" id="{E2D2A581-BAD4-4B57-841F-9D84B2D2FE5F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6346BAC-3342-4A43-A1FC-EB7FD6B4D3B3}"/>
              </a:ext>
            </a:extLst>
          </p:cNvPr>
          <p:cNvSpPr/>
          <p:nvPr/>
        </p:nvSpPr>
        <p:spPr>
          <a:xfrm>
            <a:off x="1526833" y="1707806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Kondisi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suatu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fluida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berada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melebihi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kritisnya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dibedakan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uapnya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0FC43CD0-99B6-41CD-A4F1-B74BF71485B5}"/>
              </a:ext>
            </a:extLst>
          </p:cNvPr>
          <p:cNvSpPr/>
          <p:nvPr/>
        </p:nvSpPr>
        <p:spPr>
          <a:xfrm rot="16200000" flipV="1">
            <a:off x="4534303" y="248196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CE0EBA5-F7DF-432C-8C8F-5E8CA9694272}"/>
              </a:ext>
            </a:extLst>
          </p:cNvPr>
          <p:cNvSpPr/>
          <p:nvPr/>
        </p:nvSpPr>
        <p:spPr>
          <a:xfrm>
            <a:off x="1493292" y="4109098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methanol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. Proses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pemisahannya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rumit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6AEFF7C-82B6-468B-8883-EA9E0E420DA5}"/>
              </a:ext>
            </a:extLst>
          </p:cNvPr>
          <p:cNvSpPr/>
          <p:nvPr/>
        </p:nvSpPr>
        <p:spPr>
          <a:xfrm>
            <a:off x="4885586" y="4107741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Proses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4 – 5 </a:t>
            </a:r>
            <a:r>
              <a:rPr lang="en-US" dirty="0" err="1">
                <a:solidFill>
                  <a:schemeClr val="tx1"/>
                </a:solidFill>
              </a:rPr>
              <a:t>menit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yield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waste water treatment. </a:t>
            </a:r>
            <a:r>
              <a:rPr lang="en-US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0000CC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kondisi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kritis</a:t>
            </a:r>
            <a:r>
              <a:rPr lang="en-US" b="1" dirty="0">
                <a:solidFill>
                  <a:srgbClr val="0000CC"/>
                </a:solidFill>
              </a:rPr>
              <a:t> methanol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21265FCD-6280-4C24-8D12-28B341127B55}"/>
              </a:ext>
            </a:extLst>
          </p:cNvPr>
          <p:cNvSpPr/>
          <p:nvPr/>
        </p:nvSpPr>
        <p:spPr>
          <a:xfrm rot="10800000" flipV="1">
            <a:off x="2733541" y="3767100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1ADBB036-2292-4B7E-897D-C44A4251F5E5}"/>
              </a:ext>
            </a:extLst>
          </p:cNvPr>
          <p:cNvSpPr/>
          <p:nvPr/>
        </p:nvSpPr>
        <p:spPr>
          <a:xfrm rot="5400000" flipH="1" flipV="1">
            <a:off x="4439991" y="489675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3BA672E-BE43-491A-BE6A-4F6DCD2C0C05}"/>
              </a:ext>
            </a:extLst>
          </p:cNvPr>
          <p:cNvSpPr/>
          <p:nvPr/>
        </p:nvSpPr>
        <p:spPr>
          <a:xfrm>
            <a:off x="8197871" y="5048182"/>
            <a:ext cx="2552984" cy="10775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300 – 400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80 atm, </a:t>
            </a:r>
            <a:r>
              <a:rPr lang="en-US" b="1" dirty="0" err="1">
                <a:solidFill>
                  <a:schemeClr val="tx1"/>
                </a:solidFill>
              </a:rPr>
              <a:t>perlu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energi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sangat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besar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biaya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tinggi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0" name="Arrow: Down 59">
            <a:hlinkClick r:id="rId16" action="ppaction://hlinksldjump"/>
            <a:extLst>
              <a:ext uri="{FF2B5EF4-FFF2-40B4-BE49-F238E27FC236}">
                <a16:creationId xmlns:a16="http://schemas.microsoft.com/office/drawing/2014/main" id="{28AE4F90-5518-4152-A0C2-D34A06A82A4D}"/>
              </a:ext>
            </a:extLst>
          </p:cNvPr>
          <p:cNvSpPr/>
          <p:nvPr/>
        </p:nvSpPr>
        <p:spPr>
          <a:xfrm rot="5400000" flipH="1" flipV="1">
            <a:off x="7646359" y="518011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77" name="Rectangle 76">
            <a:hlinkClick r:id="rId16" action="ppaction://hlinksldjump" tooltip="Kembali ke Menu Katalis"/>
            <a:extLst>
              <a:ext uri="{FF2B5EF4-FFF2-40B4-BE49-F238E27FC236}">
                <a16:creationId xmlns:a16="http://schemas.microsoft.com/office/drawing/2014/main" id="{114C2542-08E3-4162-B798-4AA05C86C334}"/>
              </a:ext>
            </a:extLst>
          </p:cNvPr>
          <p:cNvSpPr/>
          <p:nvPr/>
        </p:nvSpPr>
        <p:spPr>
          <a:xfrm flipV="1">
            <a:off x="5741242" y="5292321"/>
            <a:ext cx="1810806" cy="258197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7" action="ppaction://hlinksldjump" tooltip="Suhu dan tekanan kritis metanol"/>
            <a:extLst>
              <a:ext uri="{FF2B5EF4-FFF2-40B4-BE49-F238E27FC236}">
                <a16:creationId xmlns:a16="http://schemas.microsoft.com/office/drawing/2014/main" id="{2D7673CC-596D-413D-B045-0B559E7CF6C2}"/>
              </a:ext>
            </a:extLst>
          </p:cNvPr>
          <p:cNvSpPr/>
          <p:nvPr/>
        </p:nvSpPr>
        <p:spPr>
          <a:xfrm flipV="1">
            <a:off x="5195381" y="5820694"/>
            <a:ext cx="2252166" cy="266735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30DB64F-6589-427B-B629-12114A1D03C0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6" action="ppaction://hlinksldjump"/>
            <a:extLst>
              <a:ext uri="{FF2B5EF4-FFF2-40B4-BE49-F238E27FC236}">
                <a16:creationId xmlns:a16="http://schemas.microsoft.com/office/drawing/2014/main" id="{62148740-9350-4D9A-A8FD-E6CDAE68FC90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0FE5EC-8A11-407B-BC01-08CE0317C25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7" grpId="0" animBg="1"/>
      <p:bldP spid="78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Arrow: Down 79">
            <a:extLst>
              <a:ext uri="{FF2B5EF4-FFF2-40B4-BE49-F238E27FC236}">
                <a16:creationId xmlns:a16="http://schemas.microsoft.com/office/drawing/2014/main" id="{7BED7B59-BABA-46A8-8160-688601FB7A2D}"/>
              </a:ext>
            </a:extLst>
          </p:cNvPr>
          <p:cNvSpPr/>
          <p:nvPr/>
        </p:nvSpPr>
        <p:spPr>
          <a:xfrm rot="20272802" flipH="1" flipV="1">
            <a:off x="7886526" y="3796957"/>
            <a:ext cx="333310" cy="133195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6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423B873-6991-42E0-9262-610A8EE3B9D0}"/>
              </a:ext>
            </a:extLst>
          </p:cNvPr>
          <p:cNvSpPr/>
          <p:nvPr/>
        </p:nvSpPr>
        <p:spPr>
          <a:xfrm rot="16200000" flipV="1">
            <a:off x="7791204" y="2506679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4" action="ppaction://hlinksldjump" tooltip="Superkritis"/>
            <a:extLst>
              <a:ext uri="{FF2B5EF4-FFF2-40B4-BE49-F238E27FC236}">
                <a16:creationId xmlns:a16="http://schemas.microsoft.com/office/drawing/2014/main" id="{33EDEC3F-1BDA-47B2-9664-00441E53D31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 tooltip="Co-solvent"/>
            <a:extLst>
              <a:ext uri="{FF2B5EF4-FFF2-40B4-BE49-F238E27FC236}">
                <a16:creationId xmlns:a16="http://schemas.microsoft.com/office/drawing/2014/main" id="{E4125B5E-0E99-45DE-BA14-860A42C1CBC3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4" action="ppaction://hlinksldjump"/>
            <a:extLst>
              <a:ext uri="{FF2B5EF4-FFF2-40B4-BE49-F238E27FC236}">
                <a16:creationId xmlns:a16="http://schemas.microsoft.com/office/drawing/2014/main" id="{6F555C90-EABA-4600-BECA-C84260226ED4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15" action="ppaction://hlinksldjump"/>
            <a:extLst>
              <a:ext uri="{FF2B5EF4-FFF2-40B4-BE49-F238E27FC236}">
                <a16:creationId xmlns:a16="http://schemas.microsoft.com/office/drawing/2014/main" id="{E2D2A581-BAD4-4B57-841F-9D84B2D2FE5F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6346BAC-3342-4A43-A1FC-EB7FD6B4D3B3}"/>
              </a:ext>
            </a:extLst>
          </p:cNvPr>
          <p:cNvSpPr/>
          <p:nvPr/>
        </p:nvSpPr>
        <p:spPr>
          <a:xfrm>
            <a:off x="1526833" y="1707806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Kondisi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suatu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fluida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berada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melebihi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kritisnya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dibedakan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uapnya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0FC43CD0-99B6-41CD-A4F1-B74BF71485B5}"/>
              </a:ext>
            </a:extLst>
          </p:cNvPr>
          <p:cNvSpPr/>
          <p:nvPr/>
        </p:nvSpPr>
        <p:spPr>
          <a:xfrm rot="16200000" flipV="1">
            <a:off x="4534303" y="2481969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CE0EBA5-F7DF-432C-8C8F-5E8CA9694272}"/>
              </a:ext>
            </a:extLst>
          </p:cNvPr>
          <p:cNvSpPr/>
          <p:nvPr/>
        </p:nvSpPr>
        <p:spPr>
          <a:xfrm>
            <a:off x="1493292" y="4109098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methanol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. Proses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pemisahannya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rumit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6AEFF7C-82B6-468B-8883-EA9E0E420DA5}"/>
              </a:ext>
            </a:extLst>
          </p:cNvPr>
          <p:cNvSpPr/>
          <p:nvPr/>
        </p:nvSpPr>
        <p:spPr>
          <a:xfrm>
            <a:off x="4885586" y="4107741"/>
            <a:ext cx="2905622" cy="2020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Proses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4 – 5 </a:t>
            </a:r>
            <a:r>
              <a:rPr lang="en-US" dirty="0" err="1">
                <a:solidFill>
                  <a:schemeClr val="tx1"/>
                </a:solidFill>
              </a:rPr>
              <a:t>menit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yield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waste water treatment. </a:t>
            </a:r>
            <a:r>
              <a:rPr lang="en-US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0000CC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kondisi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kritis</a:t>
            </a:r>
            <a:r>
              <a:rPr lang="en-US" b="1" dirty="0">
                <a:solidFill>
                  <a:srgbClr val="0000CC"/>
                </a:solidFill>
              </a:rPr>
              <a:t> methanol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21265FCD-6280-4C24-8D12-28B341127B55}"/>
              </a:ext>
            </a:extLst>
          </p:cNvPr>
          <p:cNvSpPr/>
          <p:nvPr/>
        </p:nvSpPr>
        <p:spPr>
          <a:xfrm rot="10800000" flipV="1">
            <a:off x="2733541" y="3767100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1ADBB036-2292-4B7E-897D-C44A4251F5E5}"/>
              </a:ext>
            </a:extLst>
          </p:cNvPr>
          <p:cNvSpPr/>
          <p:nvPr/>
        </p:nvSpPr>
        <p:spPr>
          <a:xfrm rot="5400000" flipH="1" flipV="1">
            <a:off x="4439991" y="4896757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90DC889-F1A1-41BB-B461-BA078A87E793}"/>
              </a:ext>
            </a:extLst>
          </p:cNvPr>
          <p:cNvSpPr/>
          <p:nvPr/>
        </p:nvSpPr>
        <p:spPr>
          <a:xfrm>
            <a:off x="8197871" y="5048182"/>
            <a:ext cx="2552984" cy="10775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kritis</a:t>
            </a:r>
            <a:r>
              <a:rPr lang="en-US" dirty="0">
                <a:solidFill>
                  <a:schemeClr val="tx1"/>
                </a:solidFill>
              </a:rPr>
              <a:t> methanol 239</a:t>
            </a:r>
            <a:r>
              <a:rPr lang="en-US" sz="2400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dan 8,09 </a:t>
            </a:r>
            <a:r>
              <a:rPr lang="en-US" dirty="0" err="1">
                <a:solidFill>
                  <a:schemeClr val="tx1"/>
                </a:solidFill>
              </a:rPr>
              <a:t>Mpa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perlu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energi</a:t>
            </a:r>
            <a:r>
              <a:rPr lang="en-US" b="1" dirty="0">
                <a:solidFill>
                  <a:schemeClr val="tx1"/>
                </a:solidFill>
              </a:rPr>
              <a:t> dan </a:t>
            </a:r>
            <a:r>
              <a:rPr lang="en-US" b="1" dirty="0" err="1">
                <a:solidFill>
                  <a:schemeClr val="tx1"/>
                </a:solidFill>
              </a:rPr>
              <a:t>biaya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Arrow: Down 59">
            <a:hlinkClick r:id="rId16" action="ppaction://hlinksldjump"/>
            <a:extLst>
              <a:ext uri="{FF2B5EF4-FFF2-40B4-BE49-F238E27FC236}">
                <a16:creationId xmlns:a16="http://schemas.microsoft.com/office/drawing/2014/main" id="{34AF4782-7C06-4ED1-88B9-36FF01DD8BA4}"/>
              </a:ext>
            </a:extLst>
          </p:cNvPr>
          <p:cNvSpPr/>
          <p:nvPr/>
        </p:nvSpPr>
        <p:spPr>
          <a:xfrm rot="5400000" flipH="1" flipV="1">
            <a:off x="7646359" y="5733571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77" name="Rectangle 76">
            <a:hlinkClick r:id="rId17" action="ppaction://hlinksldjump" tooltip="Suhu dan tekanan superkritis"/>
            <a:extLst>
              <a:ext uri="{FF2B5EF4-FFF2-40B4-BE49-F238E27FC236}">
                <a16:creationId xmlns:a16="http://schemas.microsoft.com/office/drawing/2014/main" id="{48B192F2-AED1-4AE6-AC70-9C75010734EF}"/>
              </a:ext>
            </a:extLst>
          </p:cNvPr>
          <p:cNvSpPr/>
          <p:nvPr/>
        </p:nvSpPr>
        <p:spPr>
          <a:xfrm flipV="1">
            <a:off x="5741242" y="5292321"/>
            <a:ext cx="1810806" cy="258197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6" action="ppaction://hlinksldjump" tooltip="Suhu dan tekanan kritis metanol"/>
            <a:extLst>
              <a:ext uri="{FF2B5EF4-FFF2-40B4-BE49-F238E27FC236}">
                <a16:creationId xmlns:a16="http://schemas.microsoft.com/office/drawing/2014/main" id="{5366AC22-C578-4825-BEAE-4D12A6E2501A}"/>
              </a:ext>
            </a:extLst>
          </p:cNvPr>
          <p:cNvSpPr/>
          <p:nvPr/>
        </p:nvSpPr>
        <p:spPr>
          <a:xfrm flipV="1">
            <a:off x="5195381" y="5820694"/>
            <a:ext cx="2252166" cy="266735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3A16C5D-B4AA-42B6-8E81-FCFEE0B75A09}"/>
              </a:ext>
            </a:extLst>
          </p:cNvPr>
          <p:cNvSpPr/>
          <p:nvPr/>
        </p:nvSpPr>
        <p:spPr>
          <a:xfrm>
            <a:off x="4859040" y="3291263"/>
            <a:ext cx="2932168" cy="568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E40555A-2073-4618-8222-DFD1B2D44A14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6" action="ppaction://hlinksldjump"/>
            <a:extLst>
              <a:ext uri="{FF2B5EF4-FFF2-40B4-BE49-F238E27FC236}">
                <a16:creationId xmlns:a16="http://schemas.microsoft.com/office/drawing/2014/main" id="{E55DA602-ADCA-46D5-8C19-F956F3717720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4982B9-C137-4698-8641-3076678D52DD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7" grpId="0" animBg="1"/>
      <p:bldP spid="7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6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B423B873-6991-42E0-9262-610A8EE3B9D0}"/>
              </a:ext>
            </a:extLst>
          </p:cNvPr>
          <p:cNvSpPr/>
          <p:nvPr/>
        </p:nvSpPr>
        <p:spPr>
          <a:xfrm rot="16200000" flipV="1">
            <a:off x="7791204" y="2506679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4" action="ppaction://hlinksldjump" tooltip="Superkritis"/>
            <a:extLst>
              <a:ext uri="{FF2B5EF4-FFF2-40B4-BE49-F238E27FC236}">
                <a16:creationId xmlns:a16="http://schemas.microsoft.com/office/drawing/2014/main" id="{EE550B48-46D2-44B7-8434-B7A8899018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 tooltip="Co-solvent"/>
            <a:extLst>
              <a:ext uri="{FF2B5EF4-FFF2-40B4-BE49-F238E27FC236}">
                <a16:creationId xmlns:a16="http://schemas.microsoft.com/office/drawing/2014/main" id="{DE3C9F0A-145C-4861-8168-7E192472E2C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4" action="ppaction://hlinksldjump"/>
            <a:extLst>
              <a:ext uri="{FF2B5EF4-FFF2-40B4-BE49-F238E27FC236}">
                <a16:creationId xmlns:a16="http://schemas.microsoft.com/office/drawing/2014/main" id="{F0582111-E6F1-4384-9B89-E59C6D357299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15" action="ppaction://hlinksldjump"/>
            <a:extLst>
              <a:ext uri="{FF2B5EF4-FFF2-40B4-BE49-F238E27FC236}">
                <a16:creationId xmlns:a16="http://schemas.microsoft.com/office/drawing/2014/main" id="{8EBF7C68-F6C0-40AC-BDB1-FCA0EA87C196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29167FF-BE78-4C98-AB7F-12EF54F871D2}"/>
              </a:ext>
            </a:extLst>
          </p:cNvPr>
          <p:cNvSpPr/>
          <p:nvPr/>
        </p:nvSpPr>
        <p:spPr>
          <a:xfrm>
            <a:off x="1526833" y="1707806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co-solvent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pernah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Tetrahydrofuran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1,4 </a:t>
            </a:r>
            <a:r>
              <a:rPr lang="en-US" dirty="0" err="1">
                <a:solidFill>
                  <a:schemeClr val="tx1"/>
                </a:solidFill>
              </a:rPr>
              <a:t>dioksan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Dietil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rgbClr val="0000CC"/>
                </a:solidFill>
              </a:rPr>
              <a:t>Keuntungan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pakai</a:t>
            </a:r>
            <a:r>
              <a:rPr lang="en-US" dirty="0">
                <a:solidFill>
                  <a:srgbClr val="0000CC"/>
                </a:solidFill>
              </a:rPr>
              <a:t> co-solvent: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33346F79-F2BB-428E-B9D7-8794DE3A8DE0}"/>
              </a:ext>
            </a:extLst>
          </p:cNvPr>
          <p:cNvSpPr/>
          <p:nvPr/>
        </p:nvSpPr>
        <p:spPr>
          <a:xfrm rot="16200000" flipV="1">
            <a:off x="7964138" y="4842690"/>
            <a:ext cx="457200" cy="60004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522D192-E9B7-40E9-B154-305100330DDA}"/>
              </a:ext>
            </a:extLst>
          </p:cNvPr>
          <p:cNvSpPr/>
          <p:nvPr/>
        </p:nvSpPr>
        <p:spPr>
          <a:xfrm>
            <a:off x="1493292" y="4109098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Modifikasi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tambahan</a:t>
            </a:r>
            <a:r>
              <a:rPr lang="en-US" i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>
                <a:solidFill>
                  <a:srgbClr val="0000CC"/>
                </a:solidFill>
              </a:rPr>
              <a:t>co-</a:t>
            </a:r>
            <a:r>
              <a:rPr lang="en-US" b="1" i="1" dirty="0" err="1">
                <a:solidFill>
                  <a:srgbClr val="0000CC"/>
                </a:solidFill>
              </a:rPr>
              <a:t>sovent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Teknologi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Biox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C657A6-EF70-4103-A03E-0B7963B5F24A}"/>
              </a:ext>
            </a:extLst>
          </p:cNvPr>
          <p:cNvSpPr/>
          <p:nvPr/>
        </p:nvSpPr>
        <p:spPr>
          <a:xfrm>
            <a:off x="4885586" y="4107741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biodiesel: </a:t>
            </a: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alkohol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keduanya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B93343-D02F-4714-822F-F19CEA614209}"/>
              </a:ext>
            </a:extLst>
          </p:cNvPr>
          <p:cNvSpPr/>
          <p:nvPr/>
        </p:nvSpPr>
        <p:spPr>
          <a:xfrm>
            <a:off x="8492912" y="4727708"/>
            <a:ext cx="242442" cy="519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4F8F9355-B013-4CA3-B83C-BF595DD58BC0}"/>
              </a:ext>
            </a:extLst>
          </p:cNvPr>
          <p:cNvSpPr/>
          <p:nvPr/>
        </p:nvSpPr>
        <p:spPr>
          <a:xfrm rot="16200000" flipV="1">
            <a:off x="4381338" y="489706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2C4F0521-5A69-4D16-A380-6F6EB8C28297}"/>
              </a:ext>
            </a:extLst>
          </p:cNvPr>
          <p:cNvSpPr/>
          <p:nvPr/>
        </p:nvSpPr>
        <p:spPr>
          <a:xfrm flipV="1">
            <a:off x="2691149" y="3679160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16" action="ppaction://hlinksldjump" tooltip="Co-solvent"/>
            <a:extLst>
              <a:ext uri="{FF2B5EF4-FFF2-40B4-BE49-F238E27FC236}">
                <a16:creationId xmlns:a16="http://schemas.microsoft.com/office/drawing/2014/main" id="{78A561F9-4FF3-4E92-B930-8EC7DD6C16D8}"/>
              </a:ext>
            </a:extLst>
          </p:cNvPr>
          <p:cNvSpPr/>
          <p:nvPr/>
        </p:nvSpPr>
        <p:spPr>
          <a:xfrm flipV="1">
            <a:off x="1924868" y="5184322"/>
            <a:ext cx="1083027" cy="19957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7" action="ppaction://hlinksldjump" tooltip="Tetrahydrofuran"/>
            <a:extLst>
              <a:ext uri="{FF2B5EF4-FFF2-40B4-BE49-F238E27FC236}">
                <a16:creationId xmlns:a16="http://schemas.microsoft.com/office/drawing/2014/main" id="{F3CFA2D4-4710-4336-B07F-93325FB91D98}"/>
              </a:ext>
            </a:extLst>
          </p:cNvPr>
          <p:cNvSpPr/>
          <p:nvPr/>
        </p:nvSpPr>
        <p:spPr>
          <a:xfrm flipV="1">
            <a:off x="1977289" y="2360097"/>
            <a:ext cx="1637950" cy="244773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hlinkClick r:id="rId18" action="ppaction://hlinksldjump" tooltip="Keuntungan penggunaan co-solvent"/>
            <a:extLst>
              <a:ext uri="{FF2B5EF4-FFF2-40B4-BE49-F238E27FC236}">
                <a16:creationId xmlns:a16="http://schemas.microsoft.com/office/drawing/2014/main" id="{2EBEF033-3FF4-44FF-8147-8FD60B501CB0}"/>
              </a:ext>
            </a:extLst>
          </p:cNvPr>
          <p:cNvSpPr/>
          <p:nvPr/>
        </p:nvSpPr>
        <p:spPr>
          <a:xfrm flipV="1">
            <a:off x="1754173" y="3151996"/>
            <a:ext cx="2056140" cy="50243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9A72807-52B6-480A-B4DD-E3D5890B2888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6" action="ppaction://hlinksldjump"/>
            <a:extLst>
              <a:ext uri="{FF2B5EF4-FFF2-40B4-BE49-F238E27FC236}">
                <a16:creationId xmlns:a16="http://schemas.microsoft.com/office/drawing/2014/main" id="{EE40FF5C-8CC5-4638-B220-6BF51A4772BE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72415B-A7EF-4893-924A-BB7B6BB40F7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7" grpId="0" animBg="1"/>
      <p:bldP spid="78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hlinkClick r:id="rId2" action="ppaction://hlinksldjump" tooltip="Alga"/>
            <a:extLst>
              <a:ext uri="{FF2B5EF4-FFF2-40B4-BE49-F238E27FC236}">
                <a16:creationId xmlns:a16="http://schemas.microsoft.com/office/drawing/2014/main" id="{86874B6A-640D-479E-ABA5-29C0CCC27C4B}"/>
              </a:ext>
            </a:extLst>
          </p:cNvPr>
          <p:cNvSpPr/>
          <p:nvPr/>
        </p:nvSpPr>
        <p:spPr>
          <a:xfrm>
            <a:off x="6820266" y="6118905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Algae Oil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Rectangle: Rounded Corners 114">
            <a:hlinkClick r:id="rId3" action="ppaction://hlinksldjump" tooltip="Alkohol"/>
            <a:extLst>
              <a:ext uri="{FF2B5EF4-FFF2-40B4-BE49-F238E27FC236}">
                <a16:creationId xmlns:a16="http://schemas.microsoft.com/office/drawing/2014/main" id="{E8D54CCE-0C46-4531-BDEF-8C4788F33DD8}"/>
              </a:ext>
            </a:extLst>
          </p:cNvPr>
          <p:cNvSpPr/>
          <p:nvPr/>
        </p:nvSpPr>
        <p:spPr>
          <a:xfrm>
            <a:off x="8997887" y="6031444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Alkohol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Rectangle: Rounded Corners 113">
            <a:hlinkClick r:id="rId4" action="ppaction://hlinksldjump" tooltip="Nonedible Vegetable Oil"/>
            <a:extLst>
              <a:ext uri="{FF2B5EF4-FFF2-40B4-BE49-F238E27FC236}">
                <a16:creationId xmlns:a16="http://schemas.microsoft.com/office/drawing/2014/main" id="{B504D9A8-C642-422A-82BC-C45FB1AB3436}"/>
              </a:ext>
            </a:extLst>
          </p:cNvPr>
          <p:cNvSpPr/>
          <p:nvPr/>
        </p:nvSpPr>
        <p:spPr>
          <a:xfrm>
            <a:off x="9167451" y="3263682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Edibel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Vegetable Oil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Rectangle: Rounded Corners 112">
            <a:hlinkClick r:id="rId5" action="ppaction://hlinksldjump" tooltip="Low Cost Feedstock"/>
            <a:extLst>
              <a:ext uri="{FF2B5EF4-FFF2-40B4-BE49-F238E27FC236}">
                <a16:creationId xmlns:a16="http://schemas.microsoft.com/office/drawing/2014/main" id="{E163E67D-260C-4C78-87B7-6B0C1372B4BB}"/>
              </a:ext>
            </a:extLst>
          </p:cNvPr>
          <p:cNvSpPr/>
          <p:nvPr/>
        </p:nvSpPr>
        <p:spPr>
          <a:xfrm>
            <a:off x="1883603" y="5956370"/>
            <a:ext cx="1927639" cy="2861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Cost Feedstock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Rectangle: Rounded Corners 111">
            <a:hlinkClick r:id="rId6" action="ppaction://hlinksldjump" tooltip="Highly Refined Edible Vegetable Oil"/>
            <a:extLst>
              <a:ext uri="{FF2B5EF4-FFF2-40B4-BE49-F238E27FC236}">
                <a16:creationId xmlns:a16="http://schemas.microsoft.com/office/drawing/2014/main" id="{C07EB7BD-29D8-473C-9DAC-EBECC50E711C}"/>
              </a:ext>
            </a:extLst>
          </p:cNvPr>
          <p:cNvSpPr/>
          <p:nvPr/>
        </p:nvSpPr>
        <p:spPr>
          <a:xfrm>
            <a:off x="1723416" y="3354251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HREVO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243023-795B-4940-A82C-7A24A4AA9EDE}"/>
              </a:ext>
            </a:extLst>
          </p:cNvPr>
          <p:cNvSpPr/>
          <p:nvPr/>
        </p:nvSpPr>
        <p:spPr>
          <a:xfrm>
            <a:off x="2683043" y="1417357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6" action="ppaction://hlinksldjump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4" action="ppaction://hlinksldjump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5" action="ppaction://hlinksldjump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hlinkClick r:id="rId2" action="ppaction://hlinksldjump"/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hlinkClick r:id="rId3" action="ppaction://hlinksldjump"/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9" action="ppaction://hlinksldjump"/>
            <a:extLst>
              <a:ext uri="{FF2B5EF4-FFF2-40B4-BE49-F238E27FC236}">
                <a16:creationId xmlns:a16="http://schemas.microsoft.com/office/drawing/2014/main" id="{F9CE878C-46A1-4021-A7DC-D87A0E124CC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10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11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2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3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617553-A879-4935-B767-F2CC1E6EA7F3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2556E74-B390-4020-B76A-9337CDED3F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6ABB8B7A-37DB-4F9F-BAA3-038D82D1DE79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77EB316B-FD43-4618-B8DE-58C7BA87C5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DB0C3DD-E1C1-46E1-8EF6-65CEB11042C1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9" name="Action Button: Blank 68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172250C8-C9EC-42CB-9051-B6EF4F6271F4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FE05DE05-108A-4453-9C20-B5A3F45785B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27474A-7BE2-47F7-97FC-331803F253B7}"/>
              </a:ext>
            </a:extLst>
          </p:cNvPr>
          <p:cNvSpPr/>
          <p:nvPr/>
        </p:nvSpPr>
        <p:spPr>
          <a:xfrm>
            <a:off x="5234441" y="1955763"/>
            <a:ext cx="1720516" cy="16564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BAHAN BAKU</a:t>
            </a:r>
            <a:endParaRPr lang="en-ID" sz="2000" b="1" dirty="0">
              <a:solidFill>
                <a:schemeClr val="tx1"/>
              </a:solidFill>
            </a:endParaRPr>
          </a:p>
        </p:txBody>
      </p:sp>
      <p:pic>
        <p:nvPicPr>
          <p:cNvPr id="71" name="Picture 70" descr="Image result for kelapa sawit">
            <a:hlinkClick r:id="rId9" action="ppaction://hlinksldjump" tooltip="Kelapa Sawit"/>
            <a:extLst>
              <a:ext uri="{FF2B5EF4-FFF2-40B4-BE49-F238E27FC236}">
                <a16:creationId xmlns:a16="http://schemas.microsoft.com/office/drawing/2014/main" id="{67B0D49F-854E-4D15-ACFE-180ACC10ACFA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4" r="5578"/>
          <a:stretch/>
        </p:blipFill>
        <p:spPr bwMode="auto">
          <a:xfrm>
            <a:off x="3261420" y="1612026"/>
            <a:ext cx="1181735" cy="46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71" descr="C:\Users\USER\AppData\Local\Packages\Microsoft.Office.Desktop_8wekyb3d8bbwe\AC\INetCache\Content.MSO\35DCCDF1.tmp">
            <a:hlinkClick r:id="rId9" action="ppaction://hlinksldjump" tooltip="Kedelai"/>
            <a:extLst>
              <a:ext uri="{FF2B5EF4-FFF2-40B4-BE49-F238E27FC236}">
                <a16:creationId xmlns:a16="http://schemas.microsoft.com/office/drawing/2014/main" id="{BCD9988F-DB24-49C9-8702-C33042FEC403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30720" r="2038" b="26951"/>
          <a:stretch/>
        </p:blipFill>
        <p:spPr bwMode="auto">
          <a:xfrm>
            <a:off x="3758257" y="2804237"/>
            <a:ext cx="1077075" cy="478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3" name="Picture 72" descr="Image result for biji matahari">
            <a:hlinkClick r:id="rId9" action="ppaction://hlinksldjump" tooltip="Biji Bunga Matahari"/>
            <a:extLst>
              <a:ext uri="{FF2B5EF4-FFF2-40B4-BE49-F238E27FC236}">
                <a16:creationId xmlns:a16="http://schemas.microsoft.com/office/drawing/2014/main" id="{3B54E913-0B47-4DA9-A95C-C2EE4D513D5B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3" r="59738"/>
          <a:stretch/>
        </p:blipFill>
        <p:spPr bwMode="auto">
          <a:xfrm>
            <a:off x="3014815" y="2743867"/>
            <a:ext cx="657225" cy="55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Picture 73" descr="Image result for canola&quot;">
            <a:hlinkClick r:id="rId9" action="ppaction://hlinksldjump" tooltip="Canola"/>
            <a:extLst>
              <a:ext uri="{FF2B5EF4-FFF2-40B4-BE49-F238E27FC236}">
                <a16:creationId xmlns:a16="http://schemas.microsoft.com/office/drawing/2014/main" id="{19A1576C-E632-431D-BE54-55CAC8650CC3}"/>
              </a:ext>
            </a:extLst>
          </p:cNvPr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t="38880" r="52512" b="25164"/>
          <a:stretch/>
        </p:blipFill>
        <p:spPr bwMode="auto">
          <a:xfrm>
            <a:off x="4491548" y="2163973"/>
            <a:ext cx="445770" cy="55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C:\Users\USER\AppData\Local\Packages\Microsoft.Office.Desktop_8wekyb3d8bbwe\AC\INetCache\Content.MSO\4BD6601B.tmp">
            <a:hlinkClick r:id="rId9" action="ppaction://hlinksldjump" tooltip="Biji Kapas"/>
            <a:extLst>
              <a:ext uri="{FF2B5EF4-FFF2-40B4-BE49-F238E27FC236}">
                <a16:creationId xmlns:a16="http://schemas.microsoft.com/office/drawing/2014/main" id="{83CF357B-413D-4B7E-9169-E4C274BA6A2A}"/>
              </a:ext>
            </a:extLst>
          </p:cNvPr>
          <p:cNvPicPr/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5" t="38601" r="1727" b="18587"/>
          <a:stretch/>
        </p:blipFill>
        <p:spPr bwMode="auto">
          <a:xfrm>
            <a:off x="2870553" y="2180392"/>
            <a:ext cx="807403" cy="41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9741EC71-2782-4C24-8D9E-E61458339E47}"/>
              </a:ext>
            </a:extLst>
          </p:cNvPr>
          <p:cNvSpPr/>
          <p:nvPr/>
        </p:nvSpPr>
        <p:spPr>
          <a:xfrm>
            <a:off x="7037770" y="1415235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7" name="Picture 76" descr="Image result for JARAK PAGAS&quot;">
            <a:hlinkClick r:id="rId9" action="ppaction://hlinksldjump" tooltip="Jarak pagar"/>
            <a:extLst>
              <a:ext uri="{FF2B5EF4-FFF2-40B4-BE49-F238E27FC236}">
                <a16:creationId xmlns:a16="http://schemas.microsoft.com/office/drawing/2014/main" id="{7136C93F-475E-4274-AD98-6924421F1B50}"/>
              </a:ext>
            </a:extLst>
          </p:cNvPr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7555042" y="1640631"/>
            <a:ext cx="657473" cy="621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8" name="Picture 77" descr="Image result for nyamplung&quot;">
            <a:hlinkClick r:id="rId9" action="ppaction://hlinksldjump" tooltip="Nyamplung"/>
            <a:extLst>
              <a:ext uri="{FF2B5EF4-FFF2-40B4-BE49-F238E27FC236}">
                <a16:creationId xmlns:a16="http://schemas.microsoft.com/office/drawing/2014/main" id="{953BD2FC-46E6-4854-86DB-712A5BFDA1DE}"/>
              </a:ext>
            </a:extLst>
          </p:cNvPr>
          <p:cNvPicPr/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31064" r="34205"/>
          <a:stretch/>
        </p:blipFill>
        <p:spPr bwMode="auto">
          <a:xfrm>
            <a:off x="7209643" y="2388836"/>
            <a:ext cx="615003" cy="536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castor&quot;">
            <a:hlinkClick r:id="rId9" action="ppaction://hlinksldjump" tooltip="Castor (Jarak Keliki)"/>
            <a:extLst>
              <a:ext uri="{FF2B5EF4-FFF2-40B4-BE49-F238E27FC236}">
                <a16:creationId xmlns:a16="http://schemas.microsoft.com/office/drawing/2014/main" id="{0CDEB9DE-BE87-4B6C-95F1-7308225313F3}"/>
              </a:ext>
            </a:extLst>
          </p:cNvPr>
          <p:cNvPicPr/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 r="7002"/>
          <a:stretch/>
        </p:blipFill>
        <p:spPr bwMode="auto">
          <a:xfrm>
            <a:off x="8566579" y="2346286"/>
            <a:ext cx="788933" cy="621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0" name="Picture 10" descr="Minyak Kelapa dan Lima Manfaatnya untuk Urusan Dapur Hingga Kecantikan">
            <a:hlinkClick r:id="rId9" action="ppaction://hlinksldjump" tooltip="Kelapa"/>
            <a:extLst>
              <a:ext uri="{FF2B5EF4-FFF2-40B4-BE49-F238E27FC236}">
                <a16:creationId xmlns:a16="http://schemas.microsoft.com/office/drawing/2014/main" id="{E96409E3-1858-4AB9-8D50-5E17C6EB3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9" r="58319"/>
          <a:stretch/>
        </p:blipFill>
        <p:spPr bwMode="auto">
          <a:xfrm>
            <a:off x="3785846" y="2179869"/>
            <a:ext cx="584306" cy="573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D2CEF341-79E2-45BF-96C9-E9C99790F536}"/>
              </a:ext>
            </a:extLst>
          </p:cNvPr>
          <p:cNvSpPr/>
          <p:nvPr/>
        </p:nvSpPr>
        <p:spPr>
          <a:xfrm>
            <a:off x="1576827" y="3793944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F08D359-C57E-45AD-9FC1-85964DC948F0}"/>
              </a:ext>
            </a:extLst>
          </p:cNvPr>
          <p:cNvSpPr/>
          <p:nvPr/>
        </p:nvSpPr>
        <p:spPr>
          <a:xfrm>
            <a:off x="4887840" y="4152520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1024FD7-68A4-4CA4-8366-8C226964A28F}"/>
              </a:ext>
            </a:extLst>
          </p:cNvPr>
          <p:cNvSpPr/>
          <p:nvPr/>
        </p:nvSpPr>
        <p:spPr>
          <a:xfrm>
            <a:off x="8159874" y="3775237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: Rounded Corners 10">
            <a:hlinkClick r:id="rId9" action="ppaction://hlinksldjump" tooltip="Lainnya: Kacang Tanah, hazelnut, Walnut, Kernel Walnut, Bekatul, Sesame, "/>
            <a:extLst>
              <a:ext uri="{FF2B5EF4-FFF2-40B4-BE49-F238E27FC236}">
                <a16:creationId xmlns:a16="http://schemas.microsoft.com/office/drawing/2014/main" id="{E41C024A-ADA2-4E0E-92F3-B723FC76F0D6}"/>
              </a:ext>
            </a:extLst>
          </p:cNvPr>
          <p:cNvSpPr/>
          <p:nvPr/>
        </p:nvSpPr>
        <p:spPr>
          <a:xfrm>
            <a:off x="3521862" y="3335292"/>
            <a:ext cx="807403" cy="2477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Lainnya</a:t>
            </a:r>
            <a:endParaRPr lang="en-ID" sz="1200" b="1" dirty="0">
              <a:solidFill>
                <a:schemeClr val="tx1"/>
              </a:solidFill>
            </a:endParaRPr>
          </a:p>
        </p:txBody>
      </p:sp>
      <p:sp>
        <p:nvSpPr>
          <p:cNvPr id="85" name="Callout: Left Arrow 84">
            <a:extLst>
              <a:ext uri="{FF2B5EF4-FFF2-40B4-BE49-F238E27FC236}">
                <a16:creationId xmlns:a16="http://schemas.microsoft.com/office/drawing/2014/main" id="{D38584FC-529F-4464-832F-834CF589CE33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pic>
        <p:nvPicPr>
          <p:cNvPr id="87" name="Picture 86" descr="Image result for malapari&quot;">
            <a:hlinkClick r:id="rId9" action="ppaction://hlinksldjump" tooltip="Malapari"/>
            <a:extLst>
              <a:ext uri="{FF2B5EF4-FFF2-40B4-BE49-F238E27FC236}">
                <a16:creationId xmlns:a16="http://schemas.microsoft.com/office/drawing/2014/main" id="{260D78E5-E1DB-479D-A5EA-1F54FE50202A}"/>
              </a:ext>
            </a:extLst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1" y="1633562"/>
            <a:ext cx="633018" cy="595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8" name="Picture 87" descr="Image result for mahua&quot;">
            <a:hlinkClick r:id="rId9" action="ppaction://hlinksldjump" tooltip="Biji Mahua"/>
            <a:extLst>
              <a:ext uri="{FF2B5EF4-FFF2-40B4-BE49-F238E27FC236}">
                <a16:creationId xmlns:a16="http://schemas.microsoft.com/office/drawing/2014/main" id="{3F732853-2702-4A16-98CF-01312EF8D8BB}"/>
              </a:ext>
            </a:extLst>
          </p:cNvPr>
          <p:cNvPicPr/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613" y="2933762"/>
            <a:ext cx="656559" cy="584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9" name="Picture 88" descr="Image result for biji karet&quot;">
            <a:hlinkClick r:id="rId9" action="ppaction://hlinksldjump" tooltip="Biji Karet"/>
            <a:extLst>
              <a:ext uri="{FF2B5EF4-FFF2-40B4-BE49-F238E27FC236}">
                <a16:creationId xmlns:a16="http://schemas.microsoft.com/office/drawing/2014/main" id="{FEF988A0-5FC8-451A-A87E-E02979C76EB3}"/>
              </a:ext>
            </a:extLst>
          </p:cNvPr>
          <p:cNvPicPr/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5" t="31799" r="23230"/>
          <a:stretch/>
        </p:blipFill>
        <p:spPr bwMode="auto">
          <a:xfrm>
            <a:off x="7916148" y="2346286"/>
            <a:ext cx="546011" cy="492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0" name="Picture 89" descr="Image result for jelantah&quot;">
            <a:hlinkClick r:id="rId9" action="ppaction://hlinksldjump" tooltip="Minyak Jelantah (WCO)"/>
            <a:extLst>
              <a:ext uri="{FF2B5EF4-FFF2-40B4-BE49-F238E27FC236}">
                <a16:creationId xmlns:a16="http://schemas.microsoft.com/office/drawing/2014/main" id="{044D8C72-65B4-429E-ADA3-099AAA29EDDA}"/>
              </a:ext>
            </a:extLst>
          </p:cNvPr>
          <p:cNvPicPr/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1502" r="10996" b="9961"/>
          <a:stretch/>
        </p:blipFill>
        <p:spPr bwMode="auto">
          <a:xfrm>
            <a:off x="1925179" y="4164984"/>
            <a:ext cx="892194" cy="536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1" name="Picture 90" descr="Image result for PFAD&quot;">
            <a:hlinkClick r:id="rId9" action="ppaction://hlinksldjump" tooltip="Palm Fatty Acid Distillate (PFAD)"/>
            <a:extLst>
              <a:ext uri="{FF2B5EF4-FFF2-40B4-BE49-F238E27FC236}">
                <a16:creationId xmlns:a16="http://schemas.microsoft.com/office/drawing/2014/main" id="{7D6C7988-E1D7-4054-916F-F0F0481BEF00}"/>
              </a:ext>
            </a:extLst>
          </p:cNvPr>
          <p:cNvPicPr/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4166" r="15200" b="16021"/>
          <a:stretch/>
        </p:blipFill>
        <p:spPr bwMode="auto">
          <a:xfrm>
            <a:off x="1804221" y="4844952"/>
            <a:ext cx="892195" cy="624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" name="Picture 91" descr="Image result for yellow grease&quot;">
            <a:hlinkClick r:id="rId9" action="ppaction://hlinksldjump" tooltip="Yellow Grease"/>
            <a:extLst>
              <a:ext uri="{FF2B5EF4-FFF2-40B4-BE49-F238E27FC236}">
                <a16:creationId xmlns:a16="http://schemas.microsoft.com/office/drawing/2014/main" id="{4C5CC8F6-A3F8-4E6B-BDD9-02402D2C9C71}"/>
              </a:ext>
            </a:extLst>
          </p:cNvPr>
          <p:cNvPicPr/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/>
        </p:blipFill>
        <p:spPr bwMode="auto">
          <a:xfrm>
            <a:off x="2805341" y="5002073"/>
            <a:ext cx="850696" cy="670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3" name="Picture 92" descr="Image result for animal fat&quot;">
            <a:hlinkClick r:id="rId9" action="ppaction://hlinksldjump" tooltip="Animal Fat"/>
            <a:extLst>
              <a:ext uri="{FF2B5EF4-FFF2-40B4-BE49-F238E27FC236}">
                <a16:creationId xmlns:a16="http://schemas.microsoft.com/office/drawing/2014/main" id="{624A6BD4-5BDC-4F3E-AE80-301E64E78766}"/>
              </a:ext>
            </a:extLst>
          </p:cNvPr>
          <p:cNvPicPr/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30" y="4247451"/>
            <a:ext cx="892194" cy="655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7DFD8395-7BFA-4FB2-902F-AC814EBFF690}"/>
              </a:ext>
            </a:extLst>
          </p:cNvPr>
          <p:cNvSpPr/>
          <p:nvPr/>
        </p:nvSpPr>
        <p:spPr>
          <a:xfrm>
            <a:off x="6829383" y="244643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516E82F1-05EB-4DEA-86B0-44938F9DF31E}"/>
              </a:ext>
            </a:extLst>
          </p:cNvPr>
          <p:cNvSpPr/>
          <p:nvPr/>
        </p:nvSpPr>
        <p:spPr>
          <a:xfrm>
            <a:off x="5065836" y="254709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D04C87C3-B636-4E1B-99FB-C0167096859F}"/>
              </a:ext>
            </a:extLst>
          </p:cNvPr>
          <p:cNvSpPr/>
          <p:nvPr/>
        </p:nvSpPr>
        <p:spPr>
          <a:xfrm>
            <a:off x="6904743" y="3335292"/>
            <a:ext cx="1229101" cy="870396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BD6CEDEE-B385-4C74-A664-C23A40F0737B}"/>
              </a:ext>
            </a:extLst>
          </p:cNvPr>
          <p:cNvSpPr/>
          <p:nvPr/>
        </p:nvSpPr>
        <p:spPr>
          <a:xfrm>
            <a:off x="6648280" y="312211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9" name="Circle: Hollow 98">
            <a:extLst>
              <a:ext uri="{FF2B5EF4-FFF2-40B4-BE49-F238E27FC236}">
                <a16:creationId xmlns:a16="http://schemas.microsoft.com/office/drawing/2014/main" id="{595B91ED-511A-4C62-A49E-04BCD222D48B}"/>
              </a:ext>
            </a:extLst>
          </p:cNvPr>
          <p:cNvSpPr/>
          <p:nvPr/>
        </p:nvSpPr>
        <p:spPr>
          <a:xfrm>
            <a:off x="8117142" y="414887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58870739-7225-4B7F-8504-C6A043D30760}"/>
              </a:ext>
            </a:extLst>
          </p:cNvPr>
          <p:cNvSpPr/>
          <p:nvPr/>
        </p:nvSpPr>
        <p:spPr>
          <a:xfrm flipV="1">
            <a:off x="4009443" y="3388484"/>
            <a:ext cx="1345150" cy="1015708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1" name="Circle: Hollow 100">
            <a:extLst>
              <a:ext uri="{FF2B5EF4-FFF2-40B4-BE49-F238E27FC236}">
                <a16:creationId xmlns:a16="http://schemas.microsoft.com/office/drawing/2014/main" id="{ACCB5A37-740E-4971-AAB8-49C99D945096}"/>
              </a:ext>
            </a:extLst>
          </p:cNvPr>
          <p:cNvSpPr/>
          <p:nvPr/>
        </p:nvSpPr>
        <p:spPr>
          <a:xfrm>
            <a:off x="3767144" y="43112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F717E985-85E1-495D-A152-9606A765E6DD}"/>
              </a:ext>
            </a:extLst>
          </p:cNvPr>
          <p:cNvSpPr/>
          <p:nvPr/>
        </p:nvSpPr>
        <p:spPr>
          <a:xfrm>
            <a:off x="5312714" y="317173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4" name="Circle: Hollow 103">
            <a:extLst>
              <a:ext uri="{FF2B5EF4-FFF2-40B4-BE49-F238E27FC236}">
                <a16:creationId xmlns:a16="http://schemas.microsoft.com/office/drawing/2014/main" id="{E32601BC-F5B0-4E1F-A9E3-63C6C45C9D77}"/>
              </a:ext>
            </a:extLst>
          </p:cNvPr>
          <p:cNvSpPr/>
          <p:nvPr/>
        </p:nvSpPr>
        <p:spPr>
          <a:xfrm>
            <a:off x="5992902" y="345811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5" name="Circle: Hollow 104">
            <a:extLst>
              <a:ext uri="{FF2B5EF4-FFF2-40B4-BE49-F238E27FC236}">
                <a16:creationId xmlns:a16="http://schemas.microsoft.com/office/drawing/2014/main" id="{0AF3AE47-B812-441C-8A2C-9411B2A1270E}"/>
              </a:ext>
            </a:extLst>
          </p:cNvPr>
          <p:cNvSpPr/>
          <p:nvPr/>
        </p:nvSpPr>
        <p:spPr>
          <a:xfrm>
            <a:off x="5992902" y="400085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0318C5-FD54-4BD0-BF18-EF503FDA65AA}"/>
              </a:ext>
            </a:extLst>
          </p:cNvPr>
          <p:cNvCxnSpPr>
            <a:stCxn id="104" idx="4"/>
            <a:endCxn id="105" idx="0"/>
          </p:cNvCxnSpPr>
          <p:nvPr/>
        </p:nvCxnSpPr>
        <p:spPr>
          <a:xfrm>
            <a:off x="6137281" y="3742479"/>
            <a:ext cx="0" cy="258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hlinkClick r:id="rId9" action="ppaction://hlinksldjump" tooltip="Makroalga"/>
            <a:extLst>
              <a:ext uri="{FF2B5EF4-FFF2-40B4-BE49-F238E27FC236}">
                <a16:creationId xmlns:a16="http://schemas.microsoft.com/office/drawing/2014/main" id="{C3D74A5C-2A49-4444-AE42-B4EE25D790E5}"/>
              </a:ext>
            </a:extLst>
          </p:cNvPr>
          <p:cNvPicPr/>
          <p:nvPr/>
        </p:nvPicPr>
        <p:blipFill rotWithShape="1">
          <a:blip r:embed="rId35"/>
          <a:srcRect l="17074" t="26166" r="30173" b="11737"/>
          <a:stretch/>
        </p:blipFill>
        <p:spPr bwMode="auto">
          <a:xfrm>
            <a:off x="5548558" y="4460895"/>
            <a:ext cx="1133865" cy="815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7" name="Picture 106">
            <a:hlinkClick r:id="rId9" action="ppaction://hlinksldjump" tooltip="Mikroalga"/>
            <a:extLst>
              <a:ext uri="{FF2B5EF4-FFF2-40B4-BE49-F238E27FC236}">
                <a16:creationId xmlns:a16="http://schemas.microsoft.com/office/drawing/2014/main" id="{CF8A9A9F-4ACD-4273-8181-032B3FD22BFB}"/>
              </a:ext>
            </a:extLst>
          </p:cNvPr>
          <p:cNvPicPr/>
          <p:nvPr/>
        </p:nvPicPr>
        <p:blipFill rotWithShape="1">
          <a:blip r:embed="rId36"/>
          <a:srcRect l="13586" t="26380" r="27789" b="37617"/>
          <a:stretch/>
        </p:blipFill>
        <p:spPr bwMode="auto">
          <a:xfrm>
            <a:off x="5284473" y="5402616"/>
            <a:ext cx="1673207" cy="588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8" name="Picture 107" descr="Image result for metanol&quot;">
            <a:hlinkClick r:id="rId9" action="ppaction://hlinksldjump" tooltip="Metanol"/>
            <a:extLst>
              <a:ext uri="{FF2B5EF4-FFF2-40B4-BE49-F238E27FC236}">
                <a16:creationId xmlns:a16="http://schemas.microsoft.com/office/drawing/2014/main" id="{C92FDF70-4C06-4B85-B931-AB5160B617E1}"/>
              </a:ext>
            </a:extLst>
          </p:cNvPr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29" y="4037853"/>
            <a:ext cx="766383" cy="733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9" name="Picture 108" descr="Image result for etanol&quot;">
            <a:hlinkClick r:id="rId9" action="ppaction://hlinksldjump" tooltip="Etanol"/>
            <a:extLst>
              <a:ext uri="{FF2B5EF4-FFF2-40B4-BE49-F238E27FC236}">
                <a16:creationId xmlns:a16="http://schemas.microsoft.com/office/drawing/2014/main" id="{C7A59D20-B1AC-4DBF-839D-93041758BA31}"/>
              </a:ext>
            </a:extLst>
          </p:cNvPr>
          <p:cNvPicPr/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73" y="4404769"/>
            <a:ext cx="848206" cy="910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0" name="Picture 109" descr="Image result for isopropanol&quot;">
            <a:hlinkClick r:id="rId9" action="ppaction://hlinksldjump" tooltip="Isopropanol"/>
            <a:extLst>
              <a:ext uri="{FF2B5EF4-FFF2-40B4-BE49-F238E27FC236}">
                <a16:creationId xmlns:a16="http://schemas.microsoft.com/office/drawing/2014/main" id="{FE7FC0A1-519D-48BB-A00A-21C0326FF731}"/>
              </a:ext>
            </a:extLst>
          </p:cNvPr>
          <p:cNvPicPr/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332" r="22246" b="4649"/>
          <a:stretch/>
        </p:blipFill>
        <p:spPr bwMode="auto">
          <a:xfrm>
            <a:off x="8668462" y="4857837"/>
            <a:ext cx="671335" cy="90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1" name="Rectangle: Rounded Corners 110">
            <a:hlinkClick r:id="rId9" action="ppaction://hlinksldjump" tooltip="Lainnya: Propanol, Butanol"/>
            <a:extLst>
              <a:ext uri="{FF2B5EF4-FFF2-40B4-BE49-F238E27FC236}">
                <a16:creationId xmlns:a16="http://schemas.microsoft.com/office/drawing/2014/main" id="{595D0930-D938-4FC1-8F7E-ABBF40B4DA3F}"/>
              </a:ext>
            </a:extLst>
          </p:cNvPr>
          <p:cNvSpPr/>
          <p:nvPr/>
        </p:nvSpPr>
        <p:spPr>
          <a:xfrm>
            <a:off x="9354830" y="5424795"/>
            <a:ext cx="807403" cy="2477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Lainnya</a:t>
            </a:r>
            <a:endParaRPr lang="en-ID" sz="12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72191B79-29FC-431A-8CA1-BEC25BEB366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7" name="Rectangle 116">
            <a:hlinkClick r:id="rId40" action="ppaction://hlinksldjump"/>
            <a:extLst>
              <a:ext uri="{FF2B5EF4-FFF2-40B4-BE49-F238E27FC236}">
                <a16:creationId xmlns:a16="http://schemas.microsoft.com/office/drawing/2014/main" id="{F299AD74-B828-45B9-B540-1D588B289E4F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18" name="Rectangle 117">
            <a:hlinkClick r:id="rId41" action="ppaction://hlinksldjump"/>
            <a:extLst>
              <a:ext uri="{FF2B5EF4-FFF2-40B4-BE49-F238E27FC236}">
                <a16:creationId xmlns:a16="http://schemas.microsoft.com/office/drawing/2014/main" id="{35946A79-4326-45C3-8D35-8F61B85E740B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A4058DA6-DF05-49EA-9379-8D6470F1D2B8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9E8792C-7834-4FDD-9873-BFB35C0A244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7345DE7-5A18-45A6-9C69-851E5A99CAC2}"/>
              </a:ext>
            </a:extLst>
          </p:cNvPr>
          <p:cNvSpPr/>
          <p:nvPr/>
        </p:nvSpPr>
        <p:spPr>
          <a:xfrm>
            <a:off x="804384" y="6363017"/>
            <a:ext cx="4847269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HRVO dan </a:t>
            </a:r>
            <a:r>
              <a:rPr lang="en-US" sz="1000" dirty="0" err="1">
                <a:solidFill>
                  <a:schemeClr val="tx1"/>
                </a:solidFill>
              </a:rPr>
              <a:t>lainnya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salah </a:t>
            </a:r>
            <a:r>
              <a:rPr lang="en-US" sz="1000" dirty="0" err="1">
                <a:solidFill>
                  <a:schemeClr val="tx1"/>
                </a:solidFill>
              </a:rPr>
              <a:t>satu</a:t>
            </a:r>
            <a:r>
              <a:rPr lang="en-US" sz="1000" dirty="0">
                <a:solidFill>
                  <a:schemeClr val="tx1"/>
                </a:solidFill>
              </a:rPr>
              <a:t> submenu di </a:t>
            </a:r>
            <a:r>
              <a:rPr lang="en-US" sz="1000" dirty="0" err="1">
                <a:solidFill>
                  <a:schemeClr val="tx1"/>
                </a:solidFill>
              </a:rPr>
              <a:t>kanan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D8462-869E-4C55-A99B-8490494D603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6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4" action="ppaction://hlinksldjump" tooltip="Superkritis"/>
            <a:extLst>
              <a:ext uri="{FF2B5EF4-FFF2-40B4-BE49-F238E27FC236}">
                <a16:creationId xmlns:a16="http://schemas.microsoft.com/office/drawing/2014/main" id="{EE550B48-46D2-44B7-8434-B7A8899018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 tooltip="Co-solvent"/>
            <a:extLst>
              <a:ext uri="{FF2B5EF4-FFF2-40B4-BE49-F238E27FC236}">
                <a16:creationId xmlns:a16="http://schemas.microsoft.com/office/drawing/2014/main" id="{DE3C9F0A-145C-4861-8168-7E192472E2C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4" action="ppaction://hlinksldjump"/>
            <a:extLst>
              <a:ext uri="{FF2B5EF4-FFF2-40B4-BE49-F238E27FC236}">
                <a16:creationId xmlns:a16="http://schemas.microsoft.com/office/drawing/2014/main" id="{F0582111-E6F1-4384-9B89-E59C6D357299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15" action="ppaction://hlinksldjump"/>
            <a:extLst>
              <a:ext uri="{FF2B5EF4-FFF2-40B4-BE49-F238E27FC236}">
                <a16:creationId xmlns:a16="http://schemas.microsoft.com/office/drawing/2014/main" id="{8EBF7C68-F6C0-40AC-BDB1-FCA0EA87C196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29167FF-BE78-4C98-AB7F-12EF54F871D2}"/>
              </a:ext>
            </a:extLst>
          </p:cNvPr>
          <p:cNvSpPr/>
          <p:nvPr/>
        </p:nvSpPr>
        <p:spPr>
          <a:xfrm>
            <a:off x="1526833" y="1707806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co-solvent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pernah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Tetrahydrofuran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1,4 </a:t>
            </a:r>
            <a:r>
              <a:rPr lang="en-US" dirty="0" err="1">
                <a:solidFill>
                  <a:schemeClr val="tx1"/>
                </a:solidFill>
              </a:rPr>
              <a:t>dioksan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Dietil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rgbClr val="0000CC"/>
                </a:solidFill>
              </a:rPr>
              <a:t>Keuntungan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pakai</a:t>
            </a:r>
            <a:r>
              <a:rPr lang="en-US" dirty="0">
                <a:solidFill>
                  <a:srgbClr val="0000CC"/>
                </a:solidFill>
              </a:rPr>
              <a:t> co-solvent: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33346F79-F2BB-428E-B9D7-8794DE3A8DE0}"/>
              </a:ext>
            </a:extLst>
          </p:cNvPr>
          <p:cNvSpPr/>
          <p:nvPr/>
        </p:nvSpPr>
        <p:spPr>
          <a:xfrm rot="16200000" flipV="1">
            <a:off x="7964138" y="4842690"/>
            <a:ext cx="457200" cy="60004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522D192-E9B7-40E9-B154-305100330DDA}"/>
              </a:ext>
            </a:extLst>
          </p:cNvPr>
          <p:cNvSpPr/>
          <p:nvPr/>
        </p:nvSpPr>
        <p:spPr>
          <a:xfrm>
            <a:off x="1493292" y="4109098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Modifikasi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tambahan</a:t>
            </a:r>
            <a:r>
              <a:rPr lang="en-US" i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>
                <a:solidFill>
                  <a:srgbClr val="0000CC"/>
                </a:solidFill>
              </a:rPr>
              <a:t>co-</a:t>
            </a:r>
            <a:r>
              <a:rPr lang="en-US" b="1" i="1" dirty="0" err="1">
                <a:solidFill>
                  <a:srgbClr val="0000CC"/>
                </a:solidFill>
              </a:rPr>
              <a:t>sovent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Teknologi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Biox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C657A6-EF70-4103-A03E-0B7963B5F24A}"/>
              </a:ext>
            </a:extLst>
          </p:cNvPr>
          <p:cNvSpPr/>
          <p:nvPr/>
        </p:nvSpPr>
        <p:spPr>
          <a:xfrm>
            <a:off x="4885586" y="4107741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biodiesel: </a:t>
            </a: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alkohol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keduanya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B93343-D02F-4714-822F-F19CEA614209}"/>
              </a:ext>
            </a:extLst>
          </p:cNvPr>
          <p:cNvSpPr/>
          <p:nvPr/>
        </p:nvSpPr>
        <p:spPr>
          <a:xfrm>
            <a:off x="8492912" y="4727708"/>
            <a:ext cx="242442" cy="519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4F8F9355-B013-4CA3-B83C-BF595DD58BC0}"/>
              </a:ext>
            </a:extLst>
          </p:cNvPr>
          <p:cNvSpPr/>
          <p:nvPr/>
        </p:nvSpPr>
        <p:spPr>
          <a:xfrm rot="16200000" flipV="1">
            <a:off x="4381338" y="489706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2C4F0521-5A69-4D16-A380-6F6EB8C28297}"/>
              </a:ext>
            </a:extLst>
          </p:cNvPr>
          <p:cNvSpPr/>
          <p:nvPr/>
        </p:nvSpPr>
        <p:spPr>
          <a:xfrm flipV="1">
            <a:off x="2691149" y="3679160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16" action="ppaction://hlinksldjump" tooltip="Co-solvent"/>
            <a:extLst>
              <a:ext uri="{FF2B5EF4-FFF2-40B4-BE49-F238E27FC236}">
                <a16:creationId xmlns:a16="http://schemas.microsoft.com/office/drawing/2014/main" id="{78A561F9-4FF3-4E92-B930-8EC7DD6C16D8}"/>
              </a:ext>
            </a:extLst>
          </p:cNvPr>
          <p:cNvSpPr/>
          <p:nvPr/>
        </p:nvSpPr>
        <p:spPr>
          <a:xfrm flipV="1">
            <a:off x="1924868" y="5184322"/>
            <a:ext cx="1083027" cy="19957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7" action="ppaction://hlinksldjump" tooltip="Tetrahydrofuran"/>
            <a:extLst>
              <a:ext uri="{FF2B5EF4-FFF2-40B4-BE49-F238E27FC236}">
                <a16:creationId xmlns:a16="http://schemas.microsoft.com/office/drawing/2014/main" id="{F3CFA2D4-4710-4336-B07F-93325FB91D98}"/>
              </a:ext>
            </a:extLst>
          </p:cNvPr>
          <p:cNvSpPr/>
          <p:nvPr/>
        </p:nvSpPr>
        <p:spPr>
          <a:xfrm flipV="1">
            <a:off x="1977289" y="2360097"/>
            <a:ext cx="1637950" cy="244773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hlinkClick r:id="rId18" action="ppaction://hlinksldjump" tooltip="Keuntungan penggunaan co-solvent"/>
            <a:extLst>
              <a:ext uri="{FF2B5EF4-FFF2-40B4-BE49-F238E27FC236}">
                <a16:creationId xmlns:a16="http://schemas.microsoft.com/office/drawing/2014/main" id="{B1A45E9E-0C79-4A03-9E2C-4950D808020C}"/>
              </a:ext>
            </a:extLst>
          </p:cNvPr>
          <p:cNvSpPr/>
          <p:nvPr/>
        </p:nvSpPr>
        <p:spPr>
          <a:xfrm flipV="1">
            <a:off x="1754173" y="3151996"/>
            <a:ext cx="2056140" cy="50243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96C560F-84B7-460B-8DE7-2F8734229230}"/>
              </a:ext>
            </a:extLst>
          </p:cNvPr>
          <p:cNvSpPr/>
          <p:nvPr/>
        </p:nvSpPr>
        <p:spPr>
          <a:xfrm>
            <a:off x="4859040" y="1597763"/>
            <a:ext cx="2932168" cy="22621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dioperasikan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normal,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toleran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memerlukan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waktu</a:t>
            </a:r>
            <a:r>
              <a:rPr lang="en-US" dirty="0">
                <a:solidFill>
                  <a:schemeClr val="tx1"/>
                </a:solidFill>
              </a:rPr>
              <a:t> 5 – 10 </a:t>
            </a:r>
            <a:r>
              <a:rPr lang="en-US" dirty="0" err="1">
                <a:solidFill>
                  <a:schemeClr val="tx1"/>
                </a:solidFill>
              </a:rPr>
              <a:t>menit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yield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fasa</a:t>
            </a:r>
            <a:r>
              <a:rPr lang="en-US" dirty="0">
                <a:solidFill>
                  <a:schemeClr val="tx1"/>
                </a:solidFill>
              </a:rPr>
              <a:t> ester </a:t>
            </a:r>
            <a:r>
              <a:rPr lang="en-US" dirty="0" err="1">
                <a:solidFill>
                  <a:schemeClr val="tx1"/>
                </a:solidFill>
              </a:rPr>
              <a:t>ataupun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Arrow: Down 79">
            <a:hlinkClick r:id="rId18" action="ppaction://hlinksldjump"/>
            <a:extLst>
              <a:ext uri="{FF2B5EF4-FFF2-40B4-BE49-F238E27FC236}">
                <a16:creationId xmlns:a16="http://schemas.microsoft.com/office/drawing/2014/main" id="{961A1FA6-3979-4F44-AFEE-4ED90D28ECA0}"/>
              </a:ext>
            </a:extLst>
          </p:cNvPr>
          <p:cNvSpPr/>
          <p:nvPr/>
        </p:nvSpPr>
        <p:spPr>
          <a:xfrm rot="5400000" flipH="1" flipV="1">
            <a:off x="4104376" y="2830103"/>
            <a:ext cx="457200" cy="99116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F93FF40-C8DE-4534-A470-19F3BD740E2A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6" action="ppaction://hlinksldjump"/>
            <a:extLst>
              <a:ext uri="{FF2B5EF4-FFF2-40B4-BE49-F238E27FC236}">
                <a16:creationId xmlns:a16="http://schemas.microsoft.com/office/drawing/2014/main" id="{6377F1F3-6256-4D93-AFDE-7C49AEFEE675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DA2BB4-6174-44D9-9003-3E7EBBE62D3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7" grpId="0" animBg="1"/>
      <p:bldP spid="78" grpId="0" animBg="1"/>
      <p:bldP spid="6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A0BF3CC-F637-46E3-A4FD-717F9B165BDB}"/>
              </a:ext>
            </a:extLst>
          </p:cNvPr>
          <p:cNvSpPr/>
          <p:nvPr/>
        </p:nvSpPr>
        <p:spPr>
          <a:xfrm>
            <a:off x="1526833" y="1707806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co-solvent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pernah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Tetrahydrofuran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1,4 </a:t>
            </a:r>
            <a:r>
              <a:rPr lang="en-US" dirty="0" err="1">
                <a:solidFill>
                  <a:schemeClr val="tx1"/>
                </a:solidFill>
              </a:rPr>
              <a:t>dioksan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Dietil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rgbClr val="0000CC"/>
                </a:solidFill>
              </a:rPr>
              <a:t>Keuntungan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pakai</a:t>
            </a:r>
            <a:r>
              <a:rPr lang="en-US" dirty="0">
                <a:solidFill>
                  <a:srgbClr val="0000CC"/>
                </a:solidFill>
              </a:rPr>
              <a:t> co-solvent: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6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4" action="ppaction://hlinksldjump" tooltip="Superkritis"/>
            <a:extLst>
              <a:ext uri="{FF2B5EF4-FFF2-40B4-BE49-F238E27FC236}">
                <a16:creationId xmlns:a16="http://schemas.microsoft.com/office/drawing/2014/main" id="{EE550B48-46D2-44B7-8434-B7A8899018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 tooltip="Co-solvent"/>
            <a:extLst>
              <a:ext uri="{FF2B5EF4-FFF2-40B4-BE49-F238E27FC236}">
                <a16:creationId xmlns:a16="http://schemas.microsoft.com/office/drawing/2014/main" id="{DE3C9F0A-145C-4861-8168-7E192472E2C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4" action="ppaction://hlinksldjump"/>
            <a:extLst>
              <a:ext uri="{FF2B5EF4-FFF2-40B4-BE49-F238E27FC236}">
                <a16:creationId xmlns:a16="http://schemas.microsoft.com/office/drawing/2014/main" id="{F0582111-E6F1-4384-9B89-E59C6D357299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15" action="ppaction://hlinksldjump"/>
            <a:extLst>
              <a:ext uri="{FF2B5EF4-FFF2-40B4-BE49-F238E27FC236}">
                <a16:creationId xmlns:a16="http://schemas.microsoft.com/office/drawing/2014/main" id="{8EBF7C68-F6C0-40AC-BDB1-FCA0EA87C196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33346F79-F2BB-428E-B9D7-8794DE3A8DE0}"/>
              </a:ext>
            </a:extLst>
          </p:cNvPr>
          <p:cNvSpPr/>
          <p:nvPr/>
        </p:nvSpPr>
        <p:spPr>
          <a:xfrm rot="16200000" flipV="1">
            <a:off x="7964138" y="4842690"/>
            <a:ext cx="457200" cy="60004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522D192-E9B7-40E9-B154-305100330DDA}"/>
              </a:ext>
            </a:extLst>
          </p:cNvPr>
          <p:cNvSpPr/>
          <p:nvPr/>
        </p:nvSpPr>
        <p:spPr>
          <a:xfrm>
            <a:off x="1493292" y="4109098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Modifikasi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tambahan</a:t>
            </a:r>
            <a:r>
              <a:rPr lang="en-US" i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>
                <a:solidFill>
                  <a:srgbClr val="0000CC"/>
                </a:solidFill>
              </a:rPr>
              <a:t>co-</a:t>
            </a:r>
            <a:r>
              <a:rPr lang="en-US" b="1" i="1" dirty="0" err="1">
                <a:solidFill>
                  <a:srgbClr val="0000CC"/>
                </a:solidFill>
              </a:rPr>
              <a:t>sovent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Teknologi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Biox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C657A6-EF70-4103-A03E-0B7963B5F24A}"/>
              </a:ext>
            </a:extLst>
          </p:cNvPr>
          <p:cNvSpPr/>
          <p:nvPr/>
        </p:nvSpPr>
        <p:spPr>
          <a:xfrm>
            <a:off x="4885586" y="4107741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biodiesel: </a:t>
            </a: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alkohol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keduanya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B93343-D02F-4714-822F-F19CEA614209}"/>
              </a:ext>
            </a:extLst>
          </p:cNvPr>
          <p:cNvSpPr/>
          <p:nvPr/>
        </p:nvSpPr>
        <p:spPr>
          <a:xfrm>
            <a:off x="8492912" y="4727708"/>
            <a:ext cx="242442" cy="519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4F8F9355-B013-4CA3-B83C-BF595DD58BC0}"/>
              </a:ext>
            </a:extLst>
          </p:cNvPr>
          <p:cNvSpPr/>
          <p:nvPr/>
        </p:nvSpPr>
        <p:spPr>
          <a:xfrm rot="16200000" flipV="1">
            <a:off x="4381338" y="489706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2C4F0521-5A69-4D16-A380-6F6EB8C28297}"/>
              </a:ext>
            </a:extLst>
          </p:cNvPr>
          <p:cNvSpPr/>
          <p:nvPr/>
        </p:nvSpPr>
        <p:spPr>
          <a:xfrm flipV="1">
            <a:off x="2691149" y="3679160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16" action="ppaction://hlinksldjump" tooltip="Co-solvent"/>
            <a:extLst>
              <a:ext uri="{FF2B5EF4-FFF2-40B4-BE49-F238E27FC236}">
                <a16:creationId xmlns:a16="http://schemas.microsoft.com/office/drawing/2014/main" id="{78A561F9-4FF3-4E92-B930-8EC7DD6C16D8}"/>
              </a:ext>
            </a:extLst>
          </p:cNvPr>
          <p:cNvSpPr/>
          <p:nvPr/>
        </p:nvSpPr>
        <p:spPr>
          <a:xfrm flipV="1">
            <a:off x="1924868" y="5184322"/>
            <a:ext cx="1083027" cy="19957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307C409-1026-46CB-B16B-4D5F1BB05848}"/>
              </a:ext>
            </a:extLst>
          </p:cNvPr>
          <p:cNvSpPr/>
          <p:nvPr/>
        </p:nvSpPr>
        <p:spPr>
          <a:xfrm>
            <a:off x="4859040" y="1597763"/>
            <a:ext cx="2932168" cy="22621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Paling </a:t>
            </a:r>
            <a:r>
              <a:rPr lang="en-US" dirty="0" err="1">
                <a:solidFill>
                  <a:schemeClr val="tx1"/>
                </a:solidFill>
              </a:rPr>
              <a:t>umum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dipakai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co-solvent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mendekati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memudahkan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i="1" dirty="0">
                <a:solidFill>
                  <a:schemeClr val="tx1"/>
                </a:solidFill>
              </a:rPr>
              <a:t>recovery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larutan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bersamaan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Arrow: Down 78">
            <a:hlinkClick r:id="rId17" action="ppaction://hlinksldjump"/>
            <a:extLst>
              <a:ext uri="{FF2B5EF4-FFF2-40B4-BE49-F238E27FC236}">
                <a16:creationId xmlns:a16="http://schemas.microsoft.com/office/drawing/2014/main" id="{0BA54345-5E28-4337-9AAC-3050BD8CC330}"/>
              </a:ext>
            </a:extLst>
          </p:cNvPr>
          <p:cNvSpPr/>
          <p:nvPr/>
        </p:nvSpPr>
        <p:spPr>
          <a:xfrm rot="5400000" flipH="1" flipV="1">
            <a:off x="4017893" y="1865311"/>
            <a:ext cx="457200" cy="1164127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80" name="Rectangle 79">
            <a:hlinkClick r:id="rId17" action="ppaction://hlinksldjump" tooltip="Tetrahydrofuran"/>
            <a:extLst>
              <a:ext uri="{FF2B5EF4-FFF2-40B4-BE49-F238E27FC236}">
                <a16:creationId xmlns:a16="http://schemas.microsoft.com/office/drawing/2014/main" id="{FAA1EB99-7F1F-42EF-851C-DE3B36B47EB5}"/>
              </a:ext>
            </a:extLst>
          </p:cNvPr>
          <p:cNvSpPr/>
          <p:nvPr/>
        </p:nvSpPr>
        <p:spPr>
          <a:xfrm flipV="1">
            <a:off x="2030002" y="2326324"/>
            <a:ext cx="1637950" cy="244773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8" action="ppaction://hlinksldjump" tooltip="Keuntungan penggunaan co-solvent"/>
            <a:extLst>
              <a:ext uri="{FF2B5EF4-FFF2-40B4-BE49-F238E27FC236}">
                <a16:creationId xmlns:a16="http://schemas.microsoft.com/office/drawing/2014/main" id="{71270EB3-BDE7-4D5C-98E8-D3FD8374AA2A}"/>
              </a:ext>
            </a:extLst>
          </p:cNvPr>
          <p:cNvSpPr/>
          <p:nvPr/>
        </p:nvSpPr>
        <p:spPr>
          <a:xfrm flipV="1">
            <a:off x="1754173" y="3151996"/>
            <a:ext cx="2056140" cy="50243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F4E111C-F7BB-43CA-842F-E54248EDF13C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6" action="ppaction://hlinksldjump"/>
            <a:extLst>
              <a:ext uri="{FF2B5EF4-FFF2-40B4-BE49-F238E27FC236}">
                <a16:creationId xmlns:a16="http://schemas.microsoft.com/office/drawing/2014/main" id="{E5F9CB10-0FB3-400D-9C65-BDADEE5F5115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8BA5B-6421-469D-A481-DEA14DEA1A0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77" grpId="0" animBg="1"/>
      <p:bldP spid="80" grpId="0" animBg="1"/>
      <p:bldP spid="8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1A02406-549A-4B4F-AD6B-7BDE5F80B187}"/>
              </a:ext>
            </a:extLst>
          </p:cNvPr>
          <p:cNvSpPr/>
          <p:nvPr/>
        </p:nvSpPr>
        <p:spPr>
          <a:xfrm>
            <a:off x="1526833" y="1707806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co-solvent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pernah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Tetrahydrofuran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1,4 </a:t>
            </a:r>
            <a:r>
              <a:rPr lang="en-US" dirty="0" err="1">
                <a:solidFill>
                  <a:schemeClr val="tx1"/>
                </a:solidFill>
              </a:rPr>
              <a:t>dioksan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Dietil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rgbClr val="0000CC"/>
                </a:solidFill>
              </a:rPr>
              <a:t>Keuntungan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pakai</a:t>
            </a:r>
            <a:r>
              <a:rPr lang="en-US" dirty="0">
                <a:solidFill>
                  <a:srgbClr val="0000CC"/>
                </a:solidFill>
              </a:rPr>
              <a:t> co-solvent: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Proses Non </a:t>
            </a:r>
            <a:r>
              <a:rPr lang="en-US" sz="2800" b="1" dirty="0" err="1">
                <a:solidFill>
                  <a:srgbClr val="0000CC"/>
                </a:solidFill>
              </a:rPr>
              <a:t>Katalitik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6" action="ppaction://hlinksldjump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hlinkClick r:id="rId6" action="ppaction://hlinksldjump" tooltip="Kembali ke Menu Katalis"/>
            <a:extLst>
              <a:ext uri="{FF2B5EF4-FFF2-40B4-BE49-F238E27FC236}">
                <a16:creationId xmlns:a16="http://schemas.microsoft.com/office/drawing/2014/main" id="{4648110D-67B0-4589-A9C1-1E19164D10B2}"/>
              </a:ext>
            </a:extLst>
          </p:cNvPr>
          <p:cNvSpPr/>
          <p:nvPr/>
        </p:nvSpPr>
        <p:spPr>
          <a:xfrm flipV="1">
            <a:off x="8492912" y="2137280"/>
            <a:ext cx="1810806" cy="1109428"/>
          </a:xfrm>
          <a:prstGeom prst="rect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Down 58">
            <a:extLst>
              <a:ext uri="{FF2B5EF4-FFF2-40B4-BE49-F238E27FC236}">
                <a16:creationId xmlns:a16="http://schemas.microsoft.com/office/drawing/2014/main" id="{ACADA287-E4BA-45B6-8C69-27E3C64B98B5}"/>
              </a:ext>
            </a:extLst>
          </p:cNvPr>
          <p:cNvSpPr/>
          <p:nvPr/>
        </p:nvSpPr>
        <p:spPr>
          <a:xfrm rot="10800000" flipV="1">
            <a:off x="9199783" y="3550314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14" action="ppaction://hlinksldjump" tooltip="Superkritis"/>
            <a:extLst>
              <a:ext uri="{FF2B5EF4-FFF2-40B4-BE49-F238E27FC236}">
                <a16:creationId xmlns:a16="http://schemas.microsoft.com/office/drawing/2014/main" id="{EE550B48-46D2-44B7-8434-B7A8899018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Super-</a:t>
            </a:r>
            <a:r>
              <a:rPr lang="en-US" sz="1000" dirty="0" err="1">
                <a:solidFill>
                  <a:schemeClr val="tx1"/>
                </a:solidFill>
              </a:rPr>
              <a:t>kritis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5" action="ppaction://hlinksldjump" tooltip="Co-solvent"/>
            <a:extLst>
              <a:ext uri="{FF2B5EF4-FFF2-40B4-BE49-F238E27FC236}">
                <a16:creationId xmlns:a16="http://schemas.microsoft.com/office/drawing/2014/main" id="{DE3C9F0A-145C-4861-8168-7E192472E2C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Co-solvent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hlinkClick r:id="rId14" action="ppaction://hlinksldjump"/>
            <a:extLst>
              <a:ext uri="{FF2B5EF4-FFF2-40B4-BE49-F238E27FC236}">
                <a16:creationId xmlns:a16="http://schemas.microsoft.com/office/drawing/2014/main" id="{F0582111-E6F1-4384-9B89-E59C6D357299}"/>
              </a:ext>
            </a:extLst>
          </p:cNvPr>
          <p:cNvSpPr/>
          <p:nvPr/>
        </p:nvSpPr>
        <p:spPr>
          <a:xfrm>
            <a:off x="5074286" y="2397967"/>
            <a:ext cx="2644943" cy="621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Superkritis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hlinkClick r:id="rId15" action="ppaction://hlinksldjump"/>
            <a:extLst>
              <a:ext uri="{FF2B5EF4-FFF2-40B4-BE49-F238E27FC236}">
                <a16:creationId xmlns:a16="http://schemas.microsoft.com/office/drawing/2014/main" id="{8EBF7C68-F6C0-40AC-BDB1-FCA0EA87C196}"/>
              </a:ext>
            </a:extLst>
          </p:cNvPr>
          <p:cNvSpPr/>
          <p:nvPr/>
        </p:nvSpPr>
        <p:spPr>
          <a:xfrm>
            <a:off x="8105912" y="4054776"/>
            <a:ext cx="2644943" cy="6212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Co-solvent</a:t>
            </a:r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33346F79-F2BB-428E-B9D7-8794DE3A8DE0}"/>
              </a:ext>
            </a:extLst>
          </p:cNvPr>
          <p:cNvSpPr/>
          <p:nvPr/>
        </p:nvSpPr>
        <p:spPr>
          <a:xfrm rot="16200000" flipV="1">
            <a:off x="7964138" y="4842690"/>
            <a:ext cx="457200" cy="60004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522D192-E9B7-40E9-B154-305100330DDA}"/>
              </a:ext>
            </a:extLst>
          </p:cNvPr>
          <p:cNvSpPr/>
          <p:nvPr/>
        </p:nvSpPr>
        <p:spPr>
          <a:xfrm>
            <a:off x="1493292" y="4109098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Modifikasi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tambahan</a:t>
            </a:r>
            <a:r>
              <a:rPr lang="en-US" i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i="1" dirty="0">
                <a:solidFill>
                  <a:srgbClr val="0000CC"/>
                </a:solidFill>
              </a:rPr>
              <a:t>co-</a:t>
            </a:r>
            <a:r>
              <a:rPr lang="en-US" b="1" i="1" dirty="0" err="1">
                <a:solidFill>
                  <a:srgbClr val="0000CC"/>
                </a:solidFill>
              </a:rPr>
              <a:t>sovent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Teknologi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Biox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C657A6-EF70-4103-A03E-0B7963B5F24A}"/>
              </a:ext>
            </a:extLst>
          </p:cNvPr>
          <p:cNvSpPr/>
          <p:nvPr/>
        </p:nvSpPr>
        <p:spPr>
          <a:xfrm>
            <a:off x="4885586" y="4107741"/>
            <a:ext cx="2905622" cy="20206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biodiesel: </a:t>
            </a: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alkohol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keduanya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B93343-D02F-4714-822F-F19CEA614209}"/>
              </a:ext>
            </a:extLst>
          </p:cNvPr>
          <p:cNvSpPr/>
          <p:nvPr/>
        </p:nvSpPr>
        <p:spPr>
          <a:xfrm>
            <a:off x="8492912" y="4727708"/>
            <a:ext cx="242442" cy="51988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Arrow: Down 74">
            <a:extLst>
              <a:ext uri="{FF2B5EF4-FFF2-40B4-BE49-F238E27FC236}">
                <a16:creationId xmlns:a16="http://schemas.microsoft.com/office/drawing/2014/main" id="{4F8F9355-B013-4CA3-B83C-BF595DD58BC0}"/>
              </a:ext>
            </a:extLst>
          </p:cNvPr>
          <p:cNvSpPr/>
          <p:nvPr/>
        </p:nvSpPr>
        <p:spPr>
          <a:xfrm rot="16200000" flipV="1">
            <a:off x="4381338" y="4897067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2C4F0521-5A69-4D16-A380-6F6EB8C28297}"/>
              </a:ext>
            </a:extLst>
          </p:cNvPr>
          <p:cNvSpPr/>
          <p:nvPr/>
        </p:nvSpPr>
        <p:spPr>
          <a:xfrm flipV="1">
            <a:off x="2691149" y="3679160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 51">
            <a:hlinkClick r:id="rId16" action="ppaction://hlinksldjump" tooltip="Co-solvent"/>
            <a:extLst>
              <a:ext uri="{FF2B5EF4-FFF2-40B4-BE49-F238E27FC236}">
                <a16:creationId xmlns:a16="http://schemas.microsoft.com/office/drawing/2014/main" id="{FD4C97A0-EB83-4051-AEB8-E0CD11B0566D}"/>
              </a:ext>
            </a:extLst>
          </p:cNvPr>
          <p:cNvSpPr/>
          <p:nvPr/>
        </p:nvSpPr>
        <p:spPr>
          <a:xfrm flipV="1">
            <a:off x="1924868" y="5184322"/>
            <a:ext cx="1083027" cy="19957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F1F5065-3875-45C3-B7B6-10528B65A87E}"/>
              </a:ext>
            </a:extLst>
          </p:cNvPr>
          <p:cNvSpPr/>
          <p:nvPr/>
        </p:nvSpPr>
        <p:spPr>
          <a:xfrm>
            <a:off x="4859040" y="1597763"/>
            <a:ext cx="2932168" cy="22621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Co-solvent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inert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tapi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alkohol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mampu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mempercepat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EDDB58-494E-41EC-B00C-BBC7632759C3}"/>
              </a:ext>
            </a:extLst>
          </p:cNvPr>
          <p:cNvCxnSpPr>
            <a:cxnSpLocks/>
          </p:cNvCxnSpPr>
          <p:nvPr/>
        </p:nvCxnSpPr>
        <p:spPr>
          <a:xfrm flipV="1">
            <a:off x="2691149" y="3796021"/>
            <a:ext cx="2194437" cy="13883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rrow: Down 76">
            <a:hlinkClick r:id="rId16" action="ppaction://hlinksldjump"/>
            <a:extLst>
              <a:ext uri="{FF2B5EF4-FFF2-40B4-BE49-F238E27FC236}">
                <a16:creationId xmlns:a16="http://schemas.microsoft.com/office/drawing/2014/main" id="{CFBEAD58-998E-4788-9FFB-2D57FCB35B94}"/>
              </a:ext>
            </a:extLst>
          </p:cNvPr>
          <p:cNvSpPr/>
          <p:nvPr/>
        </p:nvSpPr>
        <p:spPr>
          <a:xfrm rot="3399636" flipH="1" flipV="1">
            <a:off x="4531374" y="3641045"/>
            <a:ext cx="457200" cy="434894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79" name="Rectangle 78">
            <a:hlinkClick r:id="rId17" action="ppaction://hlinksldjump" tooltip="Tetrahydrofuran"/>
            <a:extLst>
              <a:ext uri="{FF2B5EF4-FFF2-40B4-BE49-F238E27FC236}">
                <a16:creationId xmlns:a16="http://schemas.microsoft.com/office/drawing/2014/main" id="{65C4D0F7-A6AC-429A-AE2A-4DE43C119B99}"/>
              </a:ext>
            </a:extLst>
          </p:cNvPr>
          <p:cNvSpPr/>
          <p:nvPr/>
        </p:nvSpPr>
        <p:spPr>
          <a:xfrm flipV="1">
            <a:off x="1977289" y="2360097"/>
            <a:ext cx="1637950" cy="244773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18" action="ppaction://hlinksldjump" tooltip="Keuntungan penggunaan co-solvent"/>
            <a:extLst>
              <a:ext uri="{FF2B5EF4-FFF2-40B4-BE49-F238E27FC236}">
                <a16:creationId xmlns:a16="http://schemas.microsoft.com/office/drawing/2014/main" id="{E75BEFA9-E52A-4A7F-A86D-32B03697D7EC}"/>
              </a:ext>
            </a:extLst>
          </p:cNvPr>
          <p:cNvSpPr/>
          <p:nvPr/>
        </p:nvSpPr>
        <p:spPr>
          <a:xfrm flipV="1">
            <a:off x="1754173" y="3151996"/>
            <a:ext cx="2056140" cy="50243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0C45537-981D-4EB2-9F84-962B85E0218C}"/>
              </a:ext>
            </a:extLst>
          </p:cNvPr>
          <p:cNvSpPr/>
          <p:nvPr/>
        </p:nvSpPr>
        <p:spPr>
          <a:xfrm>
            <a:off x="804384" y="6363017"/>
            <a:ext cx="3839223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utama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6" action="ppaction://hlinksldjump"/>
            <a:extLst>
              <a:ext uri="{FF2B5EF4-FFF2-40B4-BE49-F238E27FC236}">
                <a16:creationId xmlns:a16="http://schemas.microsoft.com/office/drawing/2014/main" id="{D23B240E-C6F6-4134-88EF-6544019A01D3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FDF66-1690-4182-9A59-42AAADD80C5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52" grpId="0" animBg="1"/>
      <p:bldP spid="79" grpId="0" animBg="1"/>
      <p:bldP spid="8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3F5D6AB9-541C-460B-8428-631A9233D40E}"/>
              </a:ext>
            </a:extLst>
          </p:cNvPr>
          <p:cNvSpPr/>
          <p:nvPr/>
        </p:nvSpPr>
        <p:spPr>
          <a:xfrm>
            <a:off x="7281428" y="2358190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11BBA65-B4F7-4D81-92A9-0D75DFDB1670}"/>
              </a:ext>
            </a:extLst>
          </p:cNvPr>
          <p:cNvSpPr/>
          <p:nvPr/>
        </p:nvSpPr>
        <p:spPr>
          <a:xfrm flipH="1">
            <a:off x="4156644" y="4797023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8DD40A-A78B-49CD-B192-353458010B62}"/>
              </a:ext>
            </a:extLst>
          </p:cNvPr>
          <p:cNvSpPr/>
          <p:nvPr/>
        </p:nvSpPr>
        <p:spPr>
          <a:xfrm flipH="1">
            <a:off x="4146585" y="304560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16E95-70C5-4094-80DE-24A7F48ACFCB}"/>
              </a:ext>
            </a:extLst>
          </p:cNvPr>
          <p:cNvSpPr/>
          <p:nvPr/>
        </p:nvSpPr>
        <p:spPr>
          <a:xfrm>
            <a:off x="4535905" y="2358190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 tooltip="Model kinetika Pseudohomogen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 tooltip="Model kinetika Langmuir-Hinshelwood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6" action="ppaction://hlinksldjump" tooltip="Model kinetika Eley-Redial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hlinkClick r:id="rId7" action="ppaction://hlinksldjump" tooltip="Model kinetika Hattori"/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hlinkClick r:id="rId8" action="ppaction://hlinksldjump" tooltip="Evaluasi kinetika reaksi"/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9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10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11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2" action="ppaction://hlinksldjump"/>
            <a:extLst>
              <a:ext uri="{FF2B5EF4-FFF2-40B4-BE49-F238E27FC236}">
                <a16:creationId xmlns:a16="http://schemas.microsoft.com/office/drawing/2014/main" id="{D045D6B0-C7EE-467E-9ECE-E49A0FA2C0A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3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Callout: Left Arrow 31">
            <a:extLst>
              <a:ext uri="{FF2B5EF4-FFF2-40B4-BE49-F238E27FC236}">
                <a16:creationId xmlns:a16="http://schemas.microsoft.com/office/drawing/2014/main" id="{F4F06D8D-AFA2-4A5A-B2B5-3BC764DDD05A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hlinkClick r:id="rId4" action="ppaction://hlinksldjump" tooltip="Model kinetika Pseudohomogen"/>
            <a:extLst>
              <a:ext uri="{FF2B5EF4-FFF2-40B4-BE49-F238E27FC236}">
                <a16:creationId xmlns:a16="http://schemas.microsoft.com/office/drawing/2014/main" id="{0A4E69AA-6B91-48B9-8EAF-44834B4A10BF}"/>
              </a:ext>
            </a:extLst>
          </p:cNvPr>
          <p:cNvSpPr/>
          <p:nvPr/>
        </p:nvSpPr>
        <p:spPr>
          <a:xfrm>
            <a:off x="1470497" y="2611425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pseudohomogen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56D5EB4-4E91-4D9E-A837-F60F16A67FA7}"/>
              </a:ext>
            </a:extLst>
          </p:cNvPr>
          <p:cNvSpPr/>
          <p:nvPr/>
        </p:nvSpPr>
        <p:spPr>
          <a:xfrm>
            <a:off x="4772227" y="2130157"/>
            <a:ext cx="2644943" cy="6212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Kinetika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Reaksi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68">
            <a:hlinkClick r:id="rId5" action="ppaction://hlinksldjump" tooltip="Model kinetika Langmuir-Hinshelwood"/>
            <a:extLst>
              <a:ext uri="{FF2B5EF4-FFF2-40B4-BE49-F238E27FC236}">
                <a16:creationId xmlns:a16="http://schemas.microsoft.com/office/drawing/2014/main" id="{0A84185F-F665-45C8-9E7D-44C975C116E3}"/>
              </a:ext>
            </a:extLst>
          </p:cNvPr>
          <p:cNvSpPr/>
          <p:nvPr/>
        </p:nvSpPr>
        <p:spPr>
          <a:xfrm>
            <a:off x="1470496" y="4386945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Langmuir-Hinshelwood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hlinkClick r:id="rId6" action="ppaction://hlinksldjump" tooltip="Model kinetika Eley-Rideal"/>
            <a:extLst>
              <a:ext uri="{FF2B5EF4-FFF2-40B4-BE49-F238E27FC236}">
                <a16:creationId xmlns:a16="http://schemas.microsoft.com/office/drawing/2014/main" id="{3FDA9723-7E6B-4A28-93D5-A16F58D97AE7}"/>
              </a:ext>
            </a:extLst>
          </p:cNvPr>
          <p:cNvSpPr/>
          <p:nvPr/>
        </p:nvSpPr>
        <p:spPr>
          <a:xfrm>
            <a:off x="8036153" y="2611425"/>
            <a:ext cx="2670145" cy="111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Eley-Rideal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7" action="ppaction://hlinksldjump" tooltip="Model kinetika Hatori"/>
            <a:extLst>
              <a:ext uri="{FF2B5EF4-FFF2-40B4-BE49-F238E27FC236}">
                <a16:creationId xmlns:a16="http://schemas.microsoft.com/office/drawing/2014/main" id="{BDBDD177-D8A2-4D97-B6C0-4FF9F43133B1}"/>
              </a:ext>
            </a:extLst>
          </p:cNvPr>
          <p:cNvSpPr/>
          <p:nvPr/>
        </p:nvSpPr>
        <p:spPr>
          <a:xfrm>
            <a:off x="8036152" y="4386945"/>
            <a:ext cx="2670145" cy="111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Hattori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2E553-339D-4138-BA7C-9E46B31772DC}"/>
              </a:ext>
            </a:extLst>
          </p:cNvPr>
          <p:cNvSpPr/>
          <p:nvPr/>
        </p:nvSpPr>
        <p:spPr>
          <a:xfrm>
            <a:off x="4439656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BD46D49-FC23-4933-A0C6-BD87596A1210}"/>
              </a:ext>
            </a:extLst>
          </p:cNvPr>
          <p:cNvSpPr/>
          <p:nvPr/>
        </p:nvSpPr>
        <p:spPr>
          <a:xfrm>
            <a:off x="7648135" y="4797023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9B2AA112-4A0D-4145-86A4-BFEF54634F1E}"/>
              </a:ext>
            </a:extLst>
          </p:cNvPr>
          <p:cNvSpPr/>
          <p:nvPr/>
        </p:nvSpPr>
        <p:spPr>
          <a:xfrm>
            <a:off x="7638076" y="304560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B9DAAD-0BE5-4F79-95C6-39E37C84794B}"/>
              </a:ext>
            </a:extLst>
          </p:cNvPr>
          <p:cNvSpPr/>
          <p:nvPr/>
        </p:nvSpPr>
        <p:spPr>
          <a:xfrm>
            <a:off x="7546131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19DC82-CBBF-4DB3-954C-AB4825B2E622}"/>
              </a:ext>
            </a:extLst>
          </p:cNvPr>
          <p:cNvSpPr/>
          <p:nvPr/>
        </p:nvSpPr>
        <p:spPr>
          <a:xfrm>
            <a:off x="4772227" y="3431845"/>
            <a:ext cx="2644940" cy="20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diketahui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pengaruh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masing-masing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variabel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dihitung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1" name="Arrow: Down 80">
            <a:extLst>
              <a:ext uri="{FF2B5EF4-FFF2-40B4-BE49-F238E27FC236}">
                <a16:creationId xmlns:a16="http://schemas.microsoft.com/office/drawing/2014/main" id="{7A8F574A-E6FB-4B9F-BCFA-E694F2EF364E}"/>
              </a:ext>
            </a:extLst>
          </p:cNvPr>
          <p:cNvSpPr/>
          <p:nvPr/>
        </p:nvSpPr>
        <p:spPr>
          <a:xfrm rot="10800000" flipV="1">
            <a:off x="5840104" y="2927632"/>
            <a:ext cx="457200" cy="434894"/>
          </a:xfrm>
          <a:prstGeom prst="downArrow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6A025F-F7FA-4B9A-84C8-43430C43470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B4DA968E-BFB4-4F90-B346-C61D3C847981}"/>
              </a:ext>
            </a:extLst>
          </p:cNvPr>
          <p:cNvSpPr/>
          <p:nvPr/>
        </p:nvSpPr>
        <p:spPr>
          <a:xfrm>
            <a:off x="7257003" y="4459250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82F4C1F-5938-4EB3-8418-C5F25FBE4F80}"/>
              </a:ext>
            </a:extLst>
          </p:cNvPr>
          <p:cNvSpPr/>
          <p:nvPr/>
        </p:nvSpPr>
        <p:spPr>
          <a:xfrm>
            <a:off x="4511480" y="4459250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F5D6AB9-541C-460B-8428-631A9233D40E}"/>
              </a:ext>
            </a:extLst>
          </p:cNvPr>
          <p:cNvSpPr/>
          <p:nvPr/>
        </p:nvSpPr>
        <p:spPr>
          <a:xfrm>
            <a:off x="7281428" y="2358190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11BBA65-B4F7-4D81-92A9-0D75DFDB1670}"/>
              </a:ext>
            </a:extLst>
          </p:cNvPr>
          <p:cNvSpPr/>
          <p:nvPr/>
        </p:nvSpPr>
        <p:spPr>
          <a:xfrm flipH="1">
            <a:off x="4156644" y="4797023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8DD40A-A78B-49CD-B192-353458010B62}"/>
              </a:ext>
            </a:extLst>
          </p:cNvPr>
          <p:cNvSpPr/>
          <p:nvPr/>
        </p:nvSpPr>
        <p:spPr>
          <a:xfrm>
            <a:off x="4074393" y="304560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16E95-70C5-4094-80DE-24A7F48ACFCB}"/>
              </a:ext>
            </a:extLst>
          </p:cNvPr>
          <p:cNvSpPr/>
          <p:nvPr/>
        </p:nvSpPr>
        <p:spPr>
          <a:xfrm>
            <a:off x="4535905" y="2358190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</a:t>
            </a:r>
            <a:r>
              <a:rPr lang="en-US" sz="2800" b="1" dirty="0" err="1">
                <a:solidFill>
                  <a:srgbClr val="0000CC"/>
                </a:solidFill>
              </a:rPr>
              <a:t>Pseudohomogen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A4E69AA-6B91-48B9-8EAF-44834B4A10BF}"/>
              </a:ext>
            </a:extLst>
          </p:cNvPr>
          <p:cNvSpPr/>
          <p:nvPr/>
        </p:nvSpPr>
        <p:spPr>
          <a:xfrm>
            <a:off x="1470497" y="2611425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pseudohomogen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2E553-339D-4138-BA7C-9E46B31772DC}"/>
              </a:ext>
            </a:extLst>
          </p:cNvPr>
          <p:cNvSpPr/>
          <p:nvPr/>
        </p:nvSpPr>
        <p:spPr>
          <a:xfrm>
            <a:off x="4439656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9B2AA112-4A0D-4145-86A4-BFEF54634F1E}"/>
              </a:ext>
            </a:extLst>
          </p:cNvPr>
          <p:cNvSpPr/>
          <p:nvPr/>
        </p:nvSpPr>
        <p:spPr>
          <a:xfrm>
            <a:off x="7638076" y="304560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B9DAAD-0BE5-4F79-95C6-39E37C84794B}"/>
              </a:ext>
            </a:extLst>
          </p:cNvPr>
          <p:cNvSpPr/>
          <p:nvPr/>
        </p:nvSpPr>
        <p:spPr>
          <a:xfrm>
            <a:off x="7546131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hlinkClick r:id="rId13" action="ppaction://hlinksldjump" tooltip="Model kinetika Pseudohomogen"/>
            <a:extLst>
              <a:ext uri="{FF2B5EF4-FFF2-40B4-BE49-F238E27FC236}">
                <a16:creationId xmlns:a16="http://schemas.microsoft.com/office/drawing/2014/main" id="{414B58AF-C3BD-46E8-8302-C016319CFF68}"/>
              </a:ext>
            </a:extLst>
          </p:cNvPr>
          <p:cNvSpPr/>
          <p:nvPr/>
        </p:nvSpPr>
        <p:spPr>
          <a:xfrm flipV="1">
            <a:off x="1647018" y="2836981"/>
            <a:ext cx="2317102" cy="787783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0CB87ECA-DD20-4A9D-BA60-69C8BD0D09C9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673500B3-9712-4429-AB82-6636F5E3196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58C3CAFE-EF3A-4E12-8413-DFD558E739B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7F069E00-4138-4888-B74A-5140B2489A7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87F93464-5AE3-40D4-9EDD-E89624C16382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5274D823-CA74-483D-AC33-B160F4EDC0F0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B8CDB990-5AA0-447B-8453-9BEC74FFF77E}"/>
              </a:ext>
            </a:extLst>
          </p:cNvPr>
          <p:cNvSpPr/>
          <p:nvPr/>
        </p:nvSpPr>
        <p:spPr>
          <a:xfrm>
            <a:off x="3248525" y="1023176"/>
            <a:ext cx="5751095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642DD47-723E-4DF5-966A-777E68B8E71D}"/>
              </a:ext>
            </a:extLst>
          </p:cNvPr>
          <p:cNvSpPr/>
          <p:nvPr/>
        </p:nvSpPr>
        <p:spPr>
          <a:xfrm>
            <a:off x="4772227" y="1627099"/>
            <a:ext cx="2644940" cy="20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yang paling </a:t>
            </a:r>
            <a:r>
              <a:rPr lang="en-US" dirty="0" err="1">
                <a:solidFill>
                  <a:schemeClr val="tx1"/>
                </a:solidFill>
              </a:rPr>
              <a:t>sering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pemodelannya</a:t>
            </a:r>
            <a:r>
              <a:rPr lang="en-US" dirty="0">
                <a:solidFill>
                  <a:schemeClr val="tx1"/>
                </a:solidFill>
              </a:rPr>
              <a:t> paling </a:t>
            </a:r>
            <a:r>
              <a:rPr lang="en-US" dirty="0" err="1">
                <a:solidFill>
                  <a:schemeClr val="tx1"/>
                </a:solidFill>
              </a:rPr>
              <a:t>sederhana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7010399-1FAE-410E-9CD1-B9A9D7DCB12D}"/>
              </a:ext>
            </a:extLst>
          </p:cNvPr>
          <p:cNvSpPr/>
          <p:nvPr/>
        </p:nvSpPr>
        <p:spPr>
          <a:xfrm>
            <a:off x="1498547" y="3948572"/>
            <a:ext cx="2644940" cy="20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juga quasi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sempurna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dan alkohol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  <a:hlinkClick r:id="rId14" action="ppaction://hlinksldjump" tooltip="tidak saling larut, saling terpisah, tidak membentuk campuran homogen."/>
              </a:rPr>
              <a:t>immiscible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91583DC-DF4A-4F67-993C-36B042A504E4}"/>
              </a:ext>
            </a:extLst>
          </p:cNvPr>
          <p:cNvSpPr/>
          <p:nvPr/>
        </p:nvSpPr>
        <p:spPr>
          <a:xfrm>
            <a:off x="8048754" y="1627099"/>
            <a:ext cx="2644940" cy="20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Pada model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diasumsikan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bahwa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berbentuk</a:t>
            </a:r>
            <a:r>
              <a:rPr lang="en-US" dirty="0">
                <a:solidFill>
                  <a:schemeClr val="tx1"/>
                </a:solidFill>
              </a:rPr>
              <a:t> droplet-droplet </a:t>
            </a:r>
            <a:r>
              <a:rPr lang="en-US" dirty="0" err="1">
                <a:solidFill>
                  <a:schemeClr val="tx1"/>
                </a:solidFill>
              </a:rPr>
              <a:t>kecil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akibat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pengadukan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kecepatan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E021A2-97A3-4C4C-9AEC-494F7A7E1A74}"/>
              </a:ext>
            </a:extLst>
          </p:cNvPr>
          <p:cNvSpPr/>
          <p:nvPr/>
        </p:nvSpPr>
        <p:spPr>
          <a:xfrm>
            <a:off x="8070498" y="3948572"/>
            <a:ext cx="2644940" cy="20571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Seolah-olah</a:t>
            </a:r>
            <a:r>
              <a:rPr lang="en-US" dirty="0">
                <a:solidFill>
                  <a:schemeClr val="tx1"/>
                </a:solidFill>
              </a:rPr>
              <a:t> droplet-droplet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dan alcohol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BD46D49-FC23-4933-A0C6-BD87596A1210}"/>
              </a:ext>
            </a:extLst>
          </p:cNvPr>
          <p:cNvSpPr/>
          <p:nvPr/>
        </p:nvSpPr>
        <p:spPr>
          <a:xfrm rot="5400000">
            <a:off x="9176564" y="3728019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87F1B45-F9C5-4E3A-ADAA-04C7AAD1B996}"/>
              </a:ext>
            </a:extLst>
          </p:cNvPr>
          <p:cNvSpPr/>
          <p:nvPr/>
        </p:nvSpPr>
        <p:spPr>
          <a:xfrm>
            <a:off x="4772490" y="3948572"/>
            <a:ext cx="2644940" cy="11124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asumsi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model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Pseudohomogen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hlinkClick r:id="rId19" action="ppaction://hlinksldjump" tooltip="Asumsi yang digunakan"/>
            <a:extLst>
              <a:ext uri="{FF2B5EF4-FFF2-40B4-BE49-F238E27FC236}">
                <a16:creationId xmlns:a16="http://schemas.microsoft.com/office/drawing/2014/main" id="{5650A649-637F-4660-9FBA-7515083CC076}"/>
              </a:ext>
            </a:extLst>
          </p:cNvPr>
          <p:cNvSpPr/>
          <p:nvPr/>
        </p:nvSpPr>
        <p:spPr>
          <a:xfrm flipV="1">
            <a:off x="4877349" y="4089014"/>
            <a:ext cx="2455322" cy="788643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5F7A1A-7CDA-4DE5-A202-503D032D5BF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0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</a:t>
            </a:r>
            <a:r>
              <a:rPr lang="en-US" sz="2800" b="1" dirty="0" err="1">
                <a:solidFill>
                  <a:srgbClr val="0000CC"/>
                </a:solidFill>
              </a:rPr>
              <a:t>Pseudohomogen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A4E69AA-6B91-48B9-8EAF-44834B4A10BF}"/>
              </a:ext>
            </a:extLst>
          </p:cNvPr>
          <p:cNvSpPr/>
          <p:nvPr/>
        </p:nvSpPr>
        <p:spPr>
          <a:xfrm>
            <a:off x="1470497" y="2611425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pseudohomogen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3" action="ppaction://hlinksldjump" tooltip="Model kinetika Pseudohomogen"/>
            <a:extLst>
              <a:ext uri="{FF2B5EF4-FFF2-40B4-BE49-F238E27FC236}">
                <a16:creationId xmlns:a16="http://schemas.microsoft.com/office/drawing/2014/main" id="{414B58AF-C3BD-46E8-8302-C016319CFF68}"/>
              </a:ext>
            </a:extLst>
          </p:cNvPr>
          <p:cNvSpPr/>
          <p:nvPr/>
        </p:nvSpPr>
        <p:spPr>
          <a:xfrm flipV="1">
            <a:off x="1647018" y="2836981"/>
            <a:ext cx="2317102" cy="787783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0CB87ECA-DD20-4A9D-BA60-69C8BD0D09C9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673500B3-9712-4429-AB82-6636F5E3196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58C3CAFE-EF3A-4E12-8413-DFD558E739B1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7F069E00-4138-4888-B74A-5140B2489A7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87F93464-5AE3-40D4-9EDD-E89624C16382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5274D823-CA74-483D-AC33-B160F4EDC0F0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B8CDB990-5AA0-447B-8453-9BEC74FFF77E}"/>
              </a:ext>
            </a:extLst>
          </p:cNvPr>
          <p:cNvSpPr/>
          <p:nvPr/>
        </p:nvSpPr>
        <p:spPr>
          <a:xfrm>
            <a:off x="3248525" y="1023176"/>
            <a:ext cx="5751095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642DD47-723E-4DF5-966A-777E68B8E71D}"/>
              </a:ext>
            </a:extLst>
          </p:cNvPr>
          <p:cNvSpPr/>
          <p:nvPr/>
        </p:nvSpPr>
        <p:spPr>
          <a:xfrm>
            <a:off x="4772227" y="2087978"/>
            <a:ext cx="2644940" cy="111245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nonkatalitik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diabaikan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katalitik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7010399-1FAE-410E-9CD1-B9A9D7DCB12D}"/>
              </a:ext>
            </a:extLst>
          </p:cNvPr>
          <p:cNvSpPr/>
          <p:nvPr/>
        </p:nvSpPr>
        <p:spPr>
          <a:xfrm>
            <a:off x="1498547" y="4560144"/>
            <a:ext cx="2644940" cy="144559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Pada t = 0,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terdapat</a:t>
            </a:r>
            <a:r>
              <a:rPr lang="en-US" dirty="0">
                <a:solidFill>
                  <a:schemeClr val="tx1"/>
                </a:solidFill>
              </a:rPr>
              <a:t> FAME (</a:t>
            </a:r>
            <a:r>
              <a:rPr lang="en-US" i="1" dirty="0">
                <a:solidFill>
                  <a:schemeClr val="tx1"/>
                </a:solidFill>
              </a:rPr>
              <a:t>fatty acid metal ester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FAME </a:t>
            </a:r>
            <a:r>
              <a:rPr lang="en-US" dirty="0" err="1">
                <a:solidFill>
                  <a:schemeClr val="tx1"/>
                </a:solidFill>
              </a:rPr>
              <a:t>dianggap</a:t>
            </a:r>
            <a:r>
              <a:rPr lang="en-US" dirty="0">
                <a:solidFill>
                  <a:schemeClr val="tx1"/>
                </a:solidFill>
              </a:rPr>
              <a:t> = 0.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91583DC-DF4A-4F67-993C-36B042A504E4}"/>
              </a:ext>
            </a:extLst>
          </p:cNvPr>
          <p:cNvSpPr/>
          <p:nvPr/>
        </p:nvSpPr>
        <p:spPr>
          <a:xfrm>
            <a:off x="8048754" y="1627099"/>
            <a:ext cx="2644940" cy="20571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Perbandingan</a:t>
            </a:r>
            <a:r>
              <a:rPr lang="en-US" dirty="0">
                <a:solidFill>
                  <a:schemeClr val="tx1"/>
                </a:solidFill>
              </a:rPr>
              <a:t> molar alkohol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19" action="ppaction://hlinksldjump" tooltip="konsentrasi alkohol sepanjang reaksi dianggap konstan."/>
              </a:rPr>
              <a:t>alkohol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melampaui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stoikiometrisnya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5E021A2-97A3-4C4C-9AEC-494F7A7E1A74}"/>
              </a:ext>
            </a:extLst>
          </p:cNvPr>
          <p:cNvSpPr/>
          <p:nvPr/>
        </p:nvSpPr>
        <p:spPr>
          <a:xfrm>
            <a:off x="8070498" y="4285018"/>
            <a:ext cx="2644940" cy="172072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difusi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diabaikan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hlinkClick r:id="rId14" action="ppaction://hlinksldjump" tooltip="Kembali"/>
            <a:extLst>
              <a:ext uri="{FF2B5EF4-FFF2-40B4-BE49-F238E27FC236}">
                <a16:creationId xmlns:a16="http://schemas.microsoft.com/office/drawing/2014/main" id="{B87F1B45-F9C5-4E3A-ADAA-04C7AAD1B996}"/>
              </a:ext>
            </a:extLst>
          </p:cNvPr>
          <p:cNvSpPr/>
          <p:nvPr/>
        </p:nvSpPr>
        <p:spPr>
          <a:xfrm>
            <a:off x="4772490" y="3948572"/>
            <a:ext cx="2644940" cy="11124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asumsi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model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Pseudohomogen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F0640C8-8704-4095-9432-0F0E76562498}"/>
              </a:ext>
            </a:extLst>
          </p:cNvPr>
          <p:cNvSpPr/>
          <p:nvPr/>
        </p:nvSpPr>
        <p:spPr>
          <a:xfrm>
            <a:off x="4774006" y="5486399"/>
            <a:ext cx="2644940" cy="85621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kimia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9" name="Circle: Hollow 68">
            <a:extLst>
              <a:ext uri="{FF2B5EF4-FFF2-40B4-BE49-F238E27FC236}">
                <a16:creationId xmlns:a16="http://schemas.microsoft.com/office/drawing/2014/main" id="{B981FAE2-2708-4A00-A255-62F234E2B3ED}"/>
              </a:ext>
            </a:extLst>
          </p:cNvPr>
          <p:cNvSpPr/>
          <p:nvPr/>
        </p:nvSpPr>
        <p:spPr>
          <a:xfrm rot="8035172">
            <a:off x="5886020" y="376024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7611BF-9C3F-4E2E-AB57-0CEB8D642322}"/>
              </a:ext>
            </a:extLst>
          </p:cNvPr>
          <p:cNvCxnSpPr>
            <a:cxnSpLocks/>
            <a:stCxn id="10" idx="4"/>
            <a:endCxn id="69" idx="3"/>
          </p:cNvCxnSpPr>
          <p:nvPr/>
        </p:nvCxnSpPr>
        <p:spPr>
          <a:xfrm>
            <a:off x="6026718" y="3454134"/>
            <a:ext cx="2076" cy="305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26C5CD7-3DEC-4B34-B6DE-401AB34DEA5C}"/>
              </a:ext>
            </a:extLst>
          </p:cNvPr>
          <p:cNvSpPr/>
          <p:nvPr/>
        </p:nvSpPr>
        <p:spPr>
          <a:xfrm>
            <a:off x="5832328" y="3091891"/>
            <a:ext cx="388780" cy="36224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endParaRPr lang="en-ID" b="1" dirty="0"/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79A6701D-1A5B-46A6-B4B0-0B780D73DD7C}"/>
              </a:ext>
            </a:extLst>
          </p:cNvPr>
          <p:cNvSpPr/>
          <p:nvPr/>
        </p:nvSpPr>
        <p:spPr>
          <a:xfrm rot="11720610">
            <a:off x="7206047" y="385359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C97D180-94F7-4BED-900A-AF381BD286EA}"/>
              </a:ext>
            </a:extLst>
          </p:cNvPr>
          <p:cNvCxnSpPr>
            <a:cxnSpLocks/>
            <a:stCxn id="91" idx="3"/>
            <a:endCxn id="77" idx="3"/>
          </p:cNvCxnSpPr>
          <p:nvPr/>
        </p:nvCxnSpPr>
        <p:spPr>
          <a:xfrm flipH="1">
            <a:off x="7475481" y="3662229"/>
            <a:ext cx="522502" cy="263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9CB1CB6F-47BA-465D-8A6C-F211918EA659}"/>
              </a:ext>
            </a:extLst>
          </p:cNvPr>
          <p:cNvSpPr/>
          <p:nvPr/>
        </p:nvSpPr>
        <p:spPr>
          <a:xfrm rot="5204">
            <a:off x="7941241" y="3353243"/>
            <a:ext cx="388780" cy="36224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endParaRPr lang="en-ID" b="1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5805C7B-D7F9-4E7D-BFAE-58E33D01EC53}"/>
              </a:ext>
            </a:extLst>
          </p:cNvPr>
          <p:cNvCxnSpPr>
            <a:cxnSpLocks/>
            <a:stCxn id="94" idx="2"/>
            <a:endCxn id="92" idx="3"/>
          </p:cNvCxnSpPr>
          <p:nvPr/>
        </p:nvCxnSpPr>
        <p:spPr>
          <a:xfrm flipH="1">
            <a:off x="7598410" y="4703026"/>
            <a:ext cx="280432" cy="100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3C0BD6C2-0A7E-47AB-AEB4-5B2B32772333}"/>
              </a:ext>
            </a:extLst>
          </p:cNvPr>
          <p:cNvSpPr/>
          <p:nvPr/>
        </p:nvSpPr>
        <p:spPr>
          <a:xfrm>
            <a:off x="7878842" y="4521904"/>
            <a:ext cx="388780" cy="36224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endParaRPr lang="en-ID" b="1" dirty="0"/>
          </a:p>
        </p:txBody>
      </p:sp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4B790C6F-6A24-46B4-8BF0-A169E7AF8CE1}"/>
              </a:ext>
            </a:extLst>
          </p:cNvPr>
          <p:cNvSpPr/>
          <p:nvPr/>
        </p:nvSpPr>
        <p:spPr>
          <a:xfrm rot="18667070">
            <a:off x="5883944" y="494977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D1B4DDC-CF24-4F0F-B846-15ADC18A6497}"/>
              </a:ext>
            </a:extLst>
          </p:cNvPr>
          <p:cNvCxnSpPr>
            <a:cxnSpLocks/>
            <a:stCxn id="97" idx="4"/>
            <a:endCxn id="95" idx="3"/>
          </p:cNvCxnSpPr>
          <p:nvPr/>
        </p:nvCxnSpPr>
        <p:spPr>
          <a:xfrm flipV="1">
            <a:off x="6036499" y="5234985"/>
            <a:ext cx="430" cy="4066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BC035BD5-440E-4BB3-9712-FC206AF81C65}"/>
              </a:ext>
            </a:extLst>
          </p:cNvPr>
          <p:cNvSpPr/>
          <p:nvPr/>
        </p:nvSpPr>
        <p:spPr>
          <a:xfrm>
            <a:off x="5842109" y="5279349"/>
            <a:ext cx="388780" cy="36224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  <a:endParaRPr lang="en-ID" b="1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D55B82D-DD9C-483C-ABB0-5F988892F558}"/>
              </a:ext>
            </a:extLst>
          </p:cNvPr>
          <p:cNvCxnSpPr>
            <a:cxnSpLocks/>
            <a:stCxn id="100" idx="6"/>
            <a:endCxn id="98" idx="3"/>
          </p:cNvCxnSpPr>
          <p:nvPr/>
        </p:nvCxnSpPr>
        <p:spPr>
          <a:xfrm>
            <a:off x="4329166" y="4737444"/>
            <a:ext cx="281472" cy="9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685235D5-646C-4573-B163-EE259B2CA398}"/>
              </a:ext>
            </a:extLst>
          </p:cNvPr>
          <p:cNvSpPr/>
          <p:nvPr/>
        </p:nvSpPr>
        <p:spPr>
          <a:xfrm>
            <a:off x="3940386" y="4556322"/>
            <a:ext cx="388780" cy="36224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  <a:endParaRPr lang="en-ID" b="1" dirty="0"/>
          </a:p>
        </p:txBody>
      </p:sp>
      <p:sp>
        <p:nvSpPr>
          <p:cNvPr id="28" name="Oval 27">
            <a:hlinkClick r:id="rId14" action="ppaction://hlinksldjump" tooltip="Tutup"/>
            <a:extLst>
              <a:ext uri="{FF2B5EF4-FFF2-40B4-BE49-F238E27FC236}">
                <a16:creationId xmlns:a16="http://schemas.microsoft.com/office/drawing/2014/main" id="{5E3AFECA-BDB9-4B83-9084-00E4C06B57C3}"/>
              </a:ext>
            </a:extLst>
          </p:cNvPr>
          <p:cNvSpPr/>
          <p:nvPr/>
        </p:nvSpPr>
        <p:spPr>
          <a:xfrm>
            <a:off x="5872561" y="3754011"/>
            <a:ext cx="306014" cy="2968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2DA1766E-F6D8-4E2F-A588-A32D962B8F5F}"/>
              </a:ext>
            </a:extLst>
          </p:cNvPr>
          <p:cNvSpPr/>
          <p:nvPr/>
        </p:nvSpPr>
        <p:spPr>
          <a:xfrm rot="1668954">
            <a:off x="4088738" y="3710006"/>
            <a:ext cx="725862" cy="264008"/>
          </a:xfrm>
          <a:prstGeom prst="right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 101">
            <a:hlinkClick r:id="rId14" action="ppaction://hlinksldjump" tooltip="Asumsi yang digunakan"/>
            <a:extLst>
              <a:ext uri="{FF2B5EF4-FFF2-40B4-BE49-F238E27FC236}">
                <a16:creationId xmlns:a16="http://schemas.microsoft.com/office/drawing/2014/main" id="{BD217B4C-EA36-46AB-9261-015DD3DAD1B7}"/>
              </a:ext>
            </a:extLst>
          </p:cNvPr>
          <p:cNvSpPr/>
          <p:nvPr/>
        </p:nvSpPr>
        <p:spPr>
          <a:xfrm flipV="1">
            <a:off x="4877349" y="4089014"/>
            <a:ext cx="2455322" cy="788643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DA880399-06A5-4C41-91E1-C1724201B26C}"/>
              </a:ext>
            </a:extLst>
          </p:cNvPr>
          <p:cNvSpPr/>
          <p:nvPr/>
        </p:nvSpPr>
        <p:spPr>
          <a:xfrm rot="13412394">
            <a:off x="7310768" y="457347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4BD45841-F035-4164-9A19-A9E63A6C7FF1}"/>
              </a:ext>
            </a:extLst>
          </p:cNvPr>
          <p:cNvSpPr/>
          <p:nvPr/>
        </p:nvSpPr>
        <p:spPr>
          <a:xfrm rot="3105220">
            <a:off x="4608417" y="462301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537CAA-93E7-4DBD-BFC7-49B1FA14FE1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02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TESIS KATALIS Mg1-xNixFOH SERTA KINERJA KATALITIKNYA PADA ...">
            <a:extLst>
              <a:ext uri="{FF2B5EF4-FFF2-40B4-BE49-F238E27FC236}">
                <a16:creationId xmlns:a16="http://schemas.microsoft.com/office/drawing/2014/main" id="{AB7F1ED2-3FF3-4DF1-ABCF-66AC61402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07" y="1700303"/>
            <a:ext cx="4308964" cy="29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85D66E78-5178-4ECB-80F9-6687EA7E60D4}"/>
              </a:ext>
            </a:extLst>
          </p:cNvPr>
          <p:cNvSpPr/>
          <p:nvPr/>
        </p:nvSpPr>
        <p:spPr>
          <a:xfrm>
            <a:off x="4479704" y="5281107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11BBA65-B4F7-4D81-92A9-0D75DFDB1670}"/>
              </a:ext>
            </a:extLst>
          </p:cNvPr>
          <p:cNvSpPr/>
          <p:nvPr/>
        </p:nvSpPr>
        <p:spPr>
          <a:xfrm>
            <a:off x="4057788" y="4797023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8DD40A-A78B-49CD-B192-353458010B62}"/>
              </a:ext>
            </a:extLst>
          </p:cNvPr>
          <p:cNvSpPr/>
          <p:nvPr/>
        </p:nvSpPr>
        <p:spPr>
          <a:xfrm flipH="1">
            <a:off x="4146585" y="304560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5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7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Langmuir-Hinshelwood</a:t>
            </a:r>
            <a:endParaRPr lang="en-ID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A84185F-F665-45C8-9E7D-44C975C116E3}"/>
              </a:ext>
            </a:extLst>
          </p:cNvPr>
          <p:cNvSpPr/>
          <p:nvPr/>
        </p:nvSpPr>
        <p:spPr>
          <a:xfrm>
            <a:off x="1470496" y="4386945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Langmuir-Hinshelwood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2E553-339D-4138-BA7C-9E46B31772DC}"/>
              </a:ext>
            </a:extLst>
          </p:cNvPr>
          <p:cNvSpPr/>
          <p:nvPr/>
        </p:nvSpPr>
        <p:spPr>
          <a:xfrm>
            <a:off x="4439656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9B2AA112-4A0D-4145-86A4-BFEF54634F1E}"/>
              </a:ext>
            </a:extLst>
          </p:cNvPr>
          <p:cNvSpPr/>
          <p:nvPr/>
        </p:nvSpPr>
        <p:spPr>
          <a:xfrm>
            <a:off x="7287736" y="2549375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hlinkClick r:id="rId14" action="ppaction://hlinksldjump" tooltip="Model kinetika Langmuir-Hinshelwood"/>
            <a:extLst>
              <a:ext uri="{FF2B5EF4-FFF2-40B4-BE49-F238E27FC236}">
                <a16:creationId xmlns:a16="http://schemas.microsoft.com/office/drawing/2014/main" id="{84EA4028-17F5-49B8-9255-CA8B4B9FEDB1}"/>
              </a:ext>
            </a:extLst>
          </p:cNvPr>
          <p:cNvSpPr/>
          <p:nvPr/>
        </p:nvSpPr>
        <p:spPr>
          <a:xfrm flipV="1">
            <a:off x="1690035" y="4440143"/>
            <a:ext cx="2317102" cy="977767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4" action="ppaction://hlinksldjump"/>
            <a:extLst>
              <a:ext uri="{FF2B5EF4-FFF2-40B4-BE49-F238E27FC236}">
                <a16:creationId xmlns:a16="http://schemas.microsoft.com/office/drawing/2014/main" id="{ADECD8DB-2316-420E-8E6C-C4C669B5CC29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Model kinetika Pseudohomogen"/>
            <a:extLst>
              <a:ext uri="{FF2B5EF4-FFF2-40B4-BE49-F238E27FC236}">
                <a16:creationId xmlns:a16="http://schemas.microsoft.com/office/drawing/2014/main" id="{BAB95479-6EB8-4832-BEB3-0F2560AF3075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6" action="ppaction://hlinksldjump" tooltip="Model kinetika Langmuir-Hinshelwood"/>
            <a:extLst>
              <a:ext uri="{FF2B5EF4-FFF2-40B4-BE49-F238E27FC236}">
                <a16:creationId xmlns:a16="http://schemas.microsoft.com/office/drawing/2014/main" id="{CCBFE13A-95E8-45F0-97FE-C8D1594C752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7" action="ppaction://hlinksldjump" tooltip="Model kinetika Eley-Redial"/>
            <a:extLst>
              <a:ext uri="{FF2B5EF4-FFF2-40B4-BE49-F238E27FC236}">
                <a16:creationId xmlns:a16="http://schemas.microsoft.com/office/drawing/2014/main" id="{F0AF64CC-0C4C-4D09-B045-27373ECBCFD9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8" action="ppaction://hlinksldjump" tooltip="Model kinetika Hattori"/>
            <a:extLst>
              <a:ext uri="{FF2B5EF4-FFF2-40B4-BE49-F238E27FC236}">
                <a16:creationId xmlns:a16="http://schemas.microsoft.com/office/drawing/2014/main" id="{89653472-D748-43BF-9233-C5B275822F21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9" action="ppaction://hlinksldjump" tooltip="Evaluasi kinetika reaksi"/>
            <a:extLst>
              <a:ext uri="{FF2B5EF4-FFF2-40B4-BE49-F238E27FC236}">
                <a16:creationId xmlns:a16="http://schemas.microsoft.com/office/drawing/2014/main" id="{E9EF1B8A-E922-4DA0-BD0A-E16FE79CA211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4" action="ppaction://hlinksldjump"/>
            <a:extLst>
              <a:ext uri="{FF2B5EF4-FFF2-40B4-BE49-F238E27FC236}">
                <a16:creationId xmlns:a16="http://schemas.microsoft.com/office/drawing/2014/main" id="{477FC9A6-73B9-4C11-8DFB-3AA991771DDB}"/>
              </a:ext>
            </a:extLst>
          </p:cNvPr>
          <p:cNvSpPr/>
          <p:nvPr/>
        </p:nvSpPr>
        <p:spPr>
          <a:xfrm>
            <a:off x="2731168" y="993124"/>
            <a:ext cx="6761748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6EB16E7-CA15-46A5-8D98-F1F989AC1989}"/>
              </a:ext>
            </a:extLst>
          </p:cNvPr>
          <p:cNvSpPr/>
          <p:nvPr/>
        </p:nvSpPr>
        <p:spPr>
          <a:xfrm>
            <a:off x="4772227" y="4654390"/>
            <a:ext cx="2644940" cy="1315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yang paling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E48B308A-2290-4981-81C0-7387FA41195C}"/>
              </a:ext>
            </a:extLst>
          </p:cNvPr>
          <p:cNvSpPr/>
          <p:nvPr/>
        </p:nvSpPr>
        <p:spPr>
          <a:xfrm>
            <a:off x="4761927" y="1767016"/>
            <a:ext cx="2644940" cy="26359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Diawali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penemuan</a:t>
            </a:r>
            <a:r>
              <a:rPr lang="en-US" dirty="0">
                <a:solidFill>
                  <a:schemeClr val="tx1"/>
                </a:solidFill>
              </a:rPr>
              <a:t> Irving Langmuir (1915) </a:t>
            </a:r>
            <a:r>
              <a:rPr lang="en-US" dirty="0" err="1">
                <a:solidFill>
                  <a:schemeClr val="tx1"/>
                </a:solidFill>
              </a:rPr>
              <a:t>tentang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isotherm adsorption</a:t>
            </a:r>
            <a:r>
              <a:rPr lang="en-US" dirty="0">
                <a:solidFill>
                  <a:schemeClr val="tx1"/>
                </a:solidFill>
              </a:rPr>
              <a:t> dan Cyril Norman Hinshelwood (1927) </a:t>
            </a:r>
            <a:r>
              <a:rPr lang="en-US" dirty="0" err="1">
                <a:solidFill>
                  <a:schemeClr val="tx1"/>
                </a:solidFill>
              </a:rPr>
              <a:t>tentang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kinetics of </a:t>
            </a:r>
            <a:r>
              <a:rPr lang="en-US" i="1" dirty="0" err="1">
                <a:solidFill>
                  <a:schemeClr val="tx1"/>
                </a:solidFill>
              </a:rPr>
              <a:t>catautic</a:t>
            </a:r>
            <a:r>
              <a:rPr lang="en-US" i="1" dirty="0">
                <a:solidFill>
                  <a:schemeClr val="tx1"/>
                </a:solidFill>
              </a:rPr>
              <a:t> reaction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skema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katalitik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CA05F0E1-667D-458E-9BDD-DF241B19EB44}"/>
              </a:ext>
            </a:extLst>
          </p:cNvPr>
          <p:cNvSpPr/>
          <p:nvPr/>
        </p:nvSpPr>
        <p:spPr>
          <a:xfrm rot="16200000">
            <a:off x="5874044" y="436936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DB94945-466D-4AE2-9A53-416967A14095}"/>
              </a:ext>
            </a:extLst>
          </p:cNvPr>
          <p:cNvSpPr/>
          <p:nvPr/>
        </p:nvSpPr>
        <p:spPr>
          <a:xfrm>
            <a:off x="1477950" y="1767016"/>
            <a:ext cx="2644940" cy="2115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menyerang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rgbClr val="0000CC"/>
                </a:solidFill>
              </a:rPr>
              <a:t>permukaan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hlinkClick r:id="rId20" action="ppaction://hlinksldjump" tooltip="situs aktif pada permukaan katalis"/>
            <a:extLst>
              <a:ext uri="{FF2B5EF4-FFF2-40B4-BE49-F238E27FC236}">
                <a16:creationId xmlns:a16="http://schemas.microsoft.com/office/drawing/2014/main" id="{56874987-452B-491F-9DB9-23125FE347E2}"/>
              </a:ext>
            </a:extLst>
          </p:cNvPr>
          <p:cNvSpPr/>
          <p:nvPr/>
        </p:nvSpPr>
        <p:spPr>
          <a:xfrm flipV="1">
            <a:off x="2457478" y="3281207"/>
            <a:ext cx="1210184" cy="46536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045CD6ED-F523-486F-8A54-4990DB81406D}"/>
              </a:ext>
            </a:extLst>
          </p:cNvPr>
          <p:cNvSpPr/>
          <p:nvPr/>
        </p:nvSpPr>
        <p:spPr>
          <a:xfrm>
            <a:off x="7919611" y="5061031"/>
            <a:ext cx="2644940" cy="9036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Asumsi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digunakan</a:t>
            </a:r>
            <a:r>
              <a:rPr lang="en-US" dirty="0">
                <a:solidFill>
                  <a:srgbClr val="0000CC"/>
                </a:solidFill>
              </a:rPr>
              <a:t> pada model </a:t>
            </a:r>
            <a:r>
              <a:rPr lang="en-US" dirty="0" err="1">
                <a:solidFill>
                  <a:srgbClr val="0000CC"/>
                </a:solidFill>
              </a:rPr>
              <a:t>kinetika</a:t>
            </a:r>
            <a:r>
              <a:rPr lang="en-US" dirty="0">
                <a:solidFill>
                  <a:srgbClr val="0000CC"/>
                </a:solidFill>
              </a:rPr>
              <a:t> Langmuir-</a:t>
            </a:r>
            <a:r>
              <a:rPr lang="en-US" dirty="0" err="1">
                <a:solidFill>
                  <a:srgbClr val="0000CC"/>
                </a:solidFill>
              </a:rPr>
              <a:t>Heinshelwood</a:t>
            </a:r>
            <a:r>
              <a:rPr lang="en-US" dirty="0">
                <a:solidFill>
                  <a:srgbClr val="0000CC"/>
                </a:solidFill>
              </a:rPr>
              <a:t>.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9DB549FD-658E-4F1B-8EA7-AA3E5D5EAF8B}"/>
              </a:ext>
            </a:extLst>
          </p:cNvPr>
          <p:cNvSpPr/>
          <p:nvPr/>
        </p:nvSpPr>
        <p:spPr>
          <a:xfrm>
            <a:off x="7492696" y="5190780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2" name="Rectangle 91">
            <a:hlinkClick r:id="rId21" action="ppaction://hlinksldjump" tooltip="Asumsi yang digunakan"/>
            <a:extLst>
              <a:ext uri="{FF2B5EF4-FFF2-40B4-BE49-F238E27FC236}">
                <a16:creationId xmlns:a16="http://schemas.microsoft.com/office/drawing/2014/main" id="{C609F36E-83EF-4D62-9F36-0A6AC17404B8}"/>
              </a:ext>
            </a:extLst>
          </p:cNvPr>
          <p:cNvSpPr/>
          <p:nvPr/>
        </p:nvSpPr>
        <p:spPr>
          <a:xfrm flipV="1">
            <a:off x="8046643" y="5115634"/>
            <a:ext cx="2455322" cy="788643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B9F822-4D3A-4992-AE2B-9E39723A869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9" grpId="0" animBg="1"/>
      <p:bldP spid="9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85D66E78-5178-4ECB-80F9-6687EA7E60D4}"/>
              </a:ext>
            </a:extLst>
          </p:cNvPr>
          <p:cNvSpPr/>
          <p:nvPr/>
        </p:nvSpPr>
        <p:spPr>
          <a:xfrm>
            <a:off x="4479704" y="5281107"/>
            <a:ext cx="407302" cy="153707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11BBA65-B4F7-4D81-92A9-0D75DFDB1670}"/>
              </a:ext>
            </a:extLst>
          </p:cNvPr>
          <p:cNvSpPr/>
          <p:nvPr/>
        </p:nvSpPr>
        <p:spPr>
          <a:xfrm>
            <a:off x="4057788" y="4797023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Langmuir-Hinshelwood</a:t>
            </a:r>
            <a:endParaRPr lang="en-ID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A84185F-F665-45C8-9E7D-44C975C116E3}"/>
              </a:ext>
            </a:extLst>
          </p:cNvPr>
          <p:cNvSpPr/>
          <p:nvPr/>
        </p:nvSpPr>
        <p:spPr>
          <a:xfrm>
            <a:off x="1470496" y="4386945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Langmuir-Hinshelwood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2E553-339D-4138-BA7C-9E46B31772DC}"/>
              </a:ext>
            </a:extLst>
          </p:cNvPr>
          <p:cNvSpPr/>
          <p:nvPr/>
        </p:nvSpPr>
        <p:spPr>
          <a:xfrm>
            <a:off x="4439656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hlinkClick r:id="rId13" action="ppaction://hlinksldjump" tooltip="Model kinetika Langmuir-Hinshelwood"/>
            <a:extLst>
              <a:ext uri="{FF2B5EF4-FFF2-40B4-BE49-F238E27FC236}">
                <a16:creationId xmlns:a16="http://schemas.microsoft.com/office/drawing/2014/main" id="{84EA4028-17F5-49B8-9255-CA8B4B9FEDB1}"/>
              </a:ext>
            </a:extLst>
          </p:cNvPr>
          <p:cNvSpPr/>
          <p:nvPr/>
        </p:nvSpPr>
        <p:spPr>
          <a:xfrm flipV="1">
            <a:off x="1690035" y="4440143"/>
            <a:ext cx="2317102" cy="977767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ADECD8DB-2316-420E-8E6C-C4C669B5CC29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BAB95479-6EB8-4832-BEB3-0F2560AF3075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CCBFE13A-95E8-45F0-97FE-C8D1594C752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F0AF64CC-0C4C-4D09-B045-27373ECBCFD9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89653472-D748-43BF-9233-C5B275822F21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E9EF1B8A-E922-4DA0-BD0A-E16FE79CA211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477FC9A6-73B9-4C11-8DFB-3AA991771DDB}"/>
              </a:ext>
            </a:extLst>
          </p:cNvPr>
          <p:cNvSpPr/>
          <p:nvPr/>
        </p:nvSpPr>
        <p:spPr>
          <a:xfrm>
            <a:off x="2731168" y="993124"/>
            <a:ext cx="6761748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6EB16E7-CA15-46A5-8D98-F1F989AC1989}"/>
              </a:ext>
            </a:extLst>
          </p:cNvPr>
          <p:cNvSpPr/>
          <p:nvPr/>
        </p:nvSpPr>
        <p:spPr>
          <a:xfrm>
            <a:off x="4772227" y="4654390"/>
            <a:ext cx="2644940" cy="1315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yang paling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heterogen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045CD6ED-F523-486F-8A54-4990DB81406D}"/>
              </a:ext>
            </a:extLst>
          </p:cNvPr>
          <p:cNvSpPr/>
          <p:nvPr/>
        </p:nvSpPr>
        <p:spPr>
          <a:xfrm>
            <a:off x="7919611" y="5061031"/>
            <a:ext cx="2644940" cy="9036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Asumsi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digunakan</a:t>
            </a:r>
            <a:r>
              <a:rPr lang="en-US" dirty="0">
                <a:solidFill>
                  <a:srgbClr val="0000CC"/>
                </a:solidFill>
              </a:rPr>
              <a:t> pada model </a:t>
            </a:r>
            <a:r>
              <a:rPr lang="en-US" dirty="0" err="1">
                <a:solidFill>
                  <a:srgbClr val="0000CC"/>
                </a:solidFill>
              </a:rPr>
              <a:t>kinetika</a:t>
            </a:r>
            <a:r>
              <a:rPr lang="en-US" dirty="0">
                <a:solidFill>
                  <a:srgbClr val="0000CC"/>
                </a:solidFill>
              </a:rPr>
              <a:t> Langmuir-</a:t>
            </a:r>
            <a:r>
              <a:rPr lang="en-US" dirty="0" err="1">
                <a:solidFill>
                  <a:srgbClr val="0000CC"/>
                </a:solidFill>
              </a:rPr>
              <a:t>Heinshelwood</a:t>
            </a:r>
            <a:r>
              <a:rPr lang="en-US" dirty="0">
                <a:solidFill>
                  <a:srgbClr val="0000CC"/>
                </a:solidFill>
              </a:rPr>
              <a:t>.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9DB549FD-658E-4F1B-8EA7-AA3E5D5EAF8B}"/>
              </a:ext>
            </a:extLst>
          </p:cNvPr>
          <p:cNvSpPr/>
          <p:nvPr/>
        </p:nvSpPr>
        <p:spPr>
          <a:xfrm>
            <a:off x="7492696" y="5190780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2" name="Rectangle 91">
            <a:hlinkClick r:id="rId15" action="ppaction://hlinksldjump"/>
            <a:extLst>
              <a:ext uri="{FF2B5EF4-FFF2-40B4-BE49-F238E27FC236}">
                <a16:creationId xmlns:a16="http://schemas.microsoft.com/office/drawing/2014/main" id="{C609F36E-83EF-4D62-9F36-0A6AC17404B8}"/>
              </a:ext>
            </a:extLst>
          </p:cNvPr>
          <p:cNvSpPr/>
          <p:nvPr/>
        </p:nvSpPr>
        <p:spPr>
          <a:xfrm flipV="1">
            <a:off x="8046643" y="5115634"/>
            <a:ext cx="2455322" cy="788643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59FFB8E-3B77-4B06-A861-5150664DA94E}"/>
              </a:ext>
            </a:extLst>
          </p:cNvPr>
          <p:cNvSpPr/>
          <p:nvPr/>
        </p:nvSpPr>
        <p:spPr>
          <a:xfrm>
            <a:off x="6333565" y="1727112"/>
            <a:ext cx="4706470" cy="28298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Molekul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dijerap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permukaan</a:t>
            </a:r>
            <a:r>
              <a:rPr lang="en-US" sz="1700" dirty="0">
                <a:solidFill>
                  <a:schemeClr val="tx1"/>
                </a:solidFill>
              </a:rPr>
              <a:t> 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katalis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dalam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jumlah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tertentu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Tiap</a:t>
            </a:r>
            <a:r>
              <a:rPr lang="en-US" sz="1700" dirty="0">
                <a:solidFill>
                  <a:schemeClr val="tx1"/>
                </a:solidFill>
              </a:rPr>
              <a:t> 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hanya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boleh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ditempati</a:t>
            </a:r>
            <a:r>
              <a:rPr lang="en-US" sz="1700" dirty="0">
                <a:solidFill>
                  <a:schemeClr val="tx1"/>
                </a:solidFill>
              </a:rPr>
              <a:t> oleh 1 </a:t>
            </a:r>
            <a:r>
              <a:rPr lang="en-US" sz="1700" dirty="0" err="1">
                <a:solidFill>
                  <a:schemeClr val="tx1"/>
                </a:solidFill>
              </a:rPr>
              <a:t>adsorbat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Semua</a:t>
            </a:r>
            <a:r>
              <a:rPr lang="en-US" sz="1700" dirty="0">
                <a:solidFill>
                  <a:schemeClr val="tx1"/>
                </a:solidFill>
              </a:rPr>
              <a:t> 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menjerab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molekul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ekuivalen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Tak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interaksi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antara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molekul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telah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terjerab</a:t>
            </a:r>
            <a:r>
              <a:rPr lang="en-US" sz="1700" dirty="0">
                <a:solidFill>
                  <a:schemeClr val="tx1"/>
                </a:solidFill>
              </a:rPr>
              <a:t> di </a:t>
            </a:r>
            <a:r>
              <a:rPr lang="en-US" sz="1700" dirty="0" err="1">
                <a:solidFill>
                  <a:schemeClr val="tx1"/>
                </a:solidFill>
              </a:rPr>
              <a:t>permukaan</a:t>
            </a:r>
            <a:r>
              <a:rPr lang="en-US" sz="1700" dirty="0">
                <a:solidFill>
                  <a:schemeClr val="tx1"/>
                </a:solidFill>
              </a:rPr>
              <a:t> 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katalis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Adsorbsi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reaktan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desorbsi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produk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terjadi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saat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kesetimbangan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1" name="Arrow: Right 60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7D607660-F6A3-4115-83EF-E0A6B4B2BA43}"/>
              </a:ext>
            </a:extLst>
          </p:cNvPr>
          <p:cNvSpPr/>
          <p:nvPr/>
        </p:nvSpPr>
        <p:spPr>
          <a:xfrm rot="16200000">
            <a:off x="9110562" y="4609329"/>
            <a:ext cx="389320" cy="3753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B990F-5D6B-4CAB-85A8-49ED09517E97}"/>
              </a:ext>
            </a:extLst>
          </p:cNvPr>
          <p:cNvSpPr/>
          <p:nvPr/>
        </p:nvSpPr>
        <p:spPr>
          <a:xfrm>
            <a:off x="4372441" y="1856696"/>
            <a:ext cx="375388" cy="283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383126F-C28D-469D-96B5-EA6D819AD378}"/>
              </a:ext>
            </a:extLst>
          </p:cNvPr>
          <p:cNvSpPr/>
          <p:nvPr/>
        </p:nvSpPr>
        <p:spPr>
          <a:xfrm>
            <a:off x="1250576" y="1703260"/>
            <a:ext cx="4845424" cy="23969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 err="1">
                <a:solidFill>
                  <a:schemeClr val="tx1"/>
                </a:solidFill>
              </a:rPr>
              <a:t>Persyaratan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b="1" dirty="0" err="1">
                <a:solidFill>
                  <a:schemeClr val="tx1"/>
                </a:solidFill>
              </a:rPr>
              <a:t>untuk</a:t>
            </a:r>
            <a:r>
              <a:rPr lang="en-US" sz="1700" b="1" dirty="0">
                <a:solidFill>
                  <a:schemeClr val="tx1"/>
                </a:solidFill>
              </a:rPr>
              <a:t> situs </a:t>
            </a:r>
            <a:r>
              <a:rPr lang="en-US" sz="1700" b="1" dirty="0" err="1">
                <a:solidFill>
                  <a:schemeClr val="tx1"/>
                </a:solidFill>
              </a:rPr>
              <a:t>aktif</a:t>
            </a:r>
            <a:r>
              <a:rPr lang="en-US" sz="1700" b="1" dirty="0">
                <a:solidFill>
                  <a:schemeClr val="tx1"/>
                </a:solidFill>
              </a:rPr>
              <a:t> </a:t>
            </a:r>
            <a:r>
              <a:rPr lang="en-US" sz="1700" b="1" dirty="0" err="1">
                <a:solidFill>
                  <a:schemeClr val="tx1"/>
                </a:solidFill>
              </a:rPr>
              <a:t>katalis</a:t>
            </a:r>
            <a:r>
              <a:rPr lang="en-US" sz="1700" b="1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1700" dirty="0">
                <a:solidFill>
                  <a:schemeClr val="tx1"/>
                </a:solidFill>
              </a:rPr>
              <a:t>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memungkinkan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berada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dalam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kondisi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kosong</a:t>
            </a:r>
            <a:r>
              <a:rPr lang="en-US" sz="1700" dirty="0">
                <a:solidFill>
                  <a:schemeClr val="tx1"/>
                </a:solidFill>
              </a:rPr>
              <a:t> (</a:t>
            </a:r>
            <a:r>
              <a:rPr lang="en-US" sz="1700" dirty="0" err="1">
                <a:solidFill>
                  <a:schemeClr val="tx1"/>
                </a:solidFill>
              </a:rPr>
              <a:t>tidak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ditempeli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adsorbat</a:t>
            </a:r>
            <a:r>
              <a:rPr lang="en-US" sz="1700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en-US" sz="1700" dirty="0">
                <a:solidFill>
                  <a:schemeClr val="tx1"/>
                </a:solidFill>
              </a:rPr>
              <a:t>Atom/</a:t>
            </a:r>
            <a:r>
              <a:rPr lang="en-US" sz="1700" dirty="0" err="1">
                <a:solidFill>
                  <a:schemeClr val="tx1"/>
                </a:solidFill>
              </a:rPr>
              <a:t>molekul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terjerap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dipermukaan</a:t>
            </a:r>
            <a:r>
              <a:rPr lang="en-US" sz="1700" dirty="0">
                <a:solidFill>
                  <a:schemeClr val="tx1"/>
                </a:solidFill>
              </a:rPr>
              <a:t> 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katalis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Semua</a:t>
            </a:r>
            <a:r>
              <a:rPr lang="en-US" sz="1700" dirty="0">
                <a:solidFill>
                  <a:schemeClr val="tx1"/>
                </a:solidFill>
              </a:rPr>
              <a:t> 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adalah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ekuivalen</a:t>
            </a:r>
            <a:r>
              <a:rPr lang="en-US" sz="1700" dirty="0">
                <a:solidFill>
                  <a:schemeClr val="tx1"/>
                </a:solidFill>
              </a:rPr>
              <a:t>/</a:t>
            </a:r>
            <a:r>
              <a:rPr lang="en-US" sz="1700" dirty="0" err="1">
                <a:solidFill>
                  <a:schemeClr val="tx1"/>
                </a:solidFill>
              </a:rPr>
              <a:t>sama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Antar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adsorbat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tidak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saling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berinteraksi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Frakti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permukaan</a:t>
            </a:r>
            <a:r>
              <a:rPr lang="en-US" sz="1700" dirty="0">
                <a:solidFill>
                  <a:schemeClr val="tx1"/>
                </a:solidFill>
              </a:rPr>
              <a:t> situs </a:t>
            </a:r>
            <a:r>
              <a:rPr lang="en-US" sz="1700" dirty="0" err="1">
                <a:solidFill>
                  <a:schemeClr val="tx1"/>
                </a:solidFill>
              </a:rPr>
              <a:t>aktif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telah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ditempeli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adsorbat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ditulis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dengan</a:t>
            </a:r>
            <a:r>
              <a:rPr lang="en-US" sz="1700" dirty="0">
                <a:solidFill>
                  <a:schemeClr val="tx1"/>
                </a:solidFill>
              </a:rPr>
              <a:t> symbol </a:t>
            </a:r>
            <a:r>
              <a:rPr lang="el-GR" sz="1700" dirty="0">
                <a:solidFill>
                  <a:schemeClr val="tx1"/>
                </a:solidFill>
              </a:rPr>
              <a:t>θ</a:t>
            </a:r>
            <a:r>
              <a:rPr lang="en-US" sz="2400" baseline="-25000" dirty="0" err="1">
                <a:solidFill>
                  <a:schemeClr val="tx1"/>
                </a:solidFill>
              </a:rPr>
              <a:t>i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EE885BAA-BFCC-4D51-AB1D-A665264BEFBA}"/>
              </a:ext>
            </a:extLst>
          </p:cNvPr>
          <p:cNvSpPr/>
          <p:nvPr/>
        </p:nvSpPr>
        <p:spPr>
          <a:xfrm flipH="1">
            <a:off x="5931662" y="2967393"/>
            <a:ext cx="389320" cy="24645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3DD30-8643-46BD-9195-6D5F8658AA7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2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Langmuir-Hinshelwood</a:t>
            </a:r>
            <a:endParaRPr lang="en-ID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A84185F-F665-45C8-9E7D-44C975C116E3}"/>
              </a:ext>
            </a:extLst>
          </p:cNvPr>
          <p:cNvSpPr/>
          <p:nvPr/>
        </p:nvSpPr>
        <p:spPr>
          <a:xfrm>
            <a:off x="1470496" y="4386945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Langmuir-Hinshelwood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3" action="ppaction://hlinksldjump" tooltip="Model kinetika Langmuir-Hinshelwood"/>
            <a:extLst>
              <a:ext uri="{FF2B5EF4-FFF2-40B4-BE49-F238E27FC236}">
                <a16:creationId xmlns:a16="http://schemas.microsoft.com/office/drawing/2014/main" id="{84EA4028-17F5-49B8-9255-CA8B4B9FEDB1}"/>
              </a:ext>
            </a:extLst>
          </p:cNvPr>
          <p:cNvSpPr/>
          <p:nvPr/>
        </p:nvSpPr>
        <p:spPr>
          <a:xfrm flipV="1">
            <a:off x="1690035" y="4440143"/>
            <a:ext cx="2317102" cy="977767"/>
          </a:xfrm>
          <a:prstGeom prst="rect">
            <a:avLst/>
          </a:prstGeom>
          <a:solidFill>
            <a:schemeClr val="accent6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ADECD8DB-2316-420E-8E6C-C4C669B5CC29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BAB95479-6EB8-4832-BEB3-0F2560AF3075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CCBFE13A-95E8-45F0-97FE-C8D1594C752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F0AF64CC-0C4C-4D09-B045-27373ECBCFD9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89653472-D748-43BF-9233-C5B275822F21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E9EF1B8A-E922-4DA0-BD0A-E16FE79CA211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477FC9A6-73B9-4C11-8DFB-3AA991771DDB}"/>
              </a:ext>
            </a:extLst>
          </p:cNvPr>
          <p:cNvSpPr/>
          <p:nvPr/>
        </p:nvSpPr>
        <p:spPr>
          <a:xfrm>
            <a:off x="2731168" y="993124"/>
            <a:ext cx="6761748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DB94945-466D-4AE2-9A53-416967A14095}"/>
              </a:ext>
            </a:extLst>
          </p:cNvPr>
          <p:cNvSpPr/>
          <p:nvPr/>
        </p:nvSpPr>
        <p:spPr>
          <a:xfrm>
            <a:off x="1477950" y="1767016"/>
            <a:ext cx="2644940" cy="2115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menyerang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rgbClr val="0000CC"/>
                </a:solidFill>
              </a:rPr>
              <a:t>permukaan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5" action="ppaction://hlinksldjump"/>
            <a:extLst>
              <a:ext uri="{FF2B5EF4-FFF2-40B4-BE49-F238E27FC236}">
                <a16:creationId xmlns:a16="http://schemas.microsoft.com/office/drawing/2014/main" id="{D310778E-5D03-47F0-B759-A49C8F22EDA4}"/>
              </a:ext>
            </a:extLst>
          </p:cNvPr>
          <p:cNvSpPr/>
          <p:nvPr/>
        </p:nvSpPr>
        <p:spPr>
          <a:xfrm flipV="1">
            <a:off x="2457478" y="3281207"/>
            <a:ext cx="1210184" cy="46536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0760D7-2175-4A40-AB1F-2A9B535E9E2E}"/>
              </a:ext>
            </a:extLst>
          </p:cNvPr>
          <p:cNvGrpSpPr/>
          <p:nvPr/>
        </p:nvGrpSpPr>
        <p:grpSpPr>
          <a:xfrm>
            <a:off x="4082666" y="1762211"/>
            <a:ext cx="6843651" cy="2330895"/>
            <a:chOff x="3761939" y="1681394"/>
            <a:chExt cx="6843651" cy="233089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AB098E-0F83-4697-93C2-BD907A74F46E}"/>
                </a:ext>
              </a:extLst>
            </p:cNvPr>
            <p:cNvCxnSpPr/>
            <p:nvPr/>
          </p:nvCxnSpPr>
          <p:spPr>
            <a:xfrm flipV="1">
              <a:off x="4933507" y="3145079"/>
              <a:ext cx="4412512" cy="89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30DB8B-6D52-40A7-8D2A-26074F29E13B}"/>
                </a:ext>
              </a:extLst>
            </p:cNvPr>
            <p:cNvCxnSpPr/>
            <p:nvPr/>
          </p:nvCxnSpPr>
          <p:spPr>
            <a:xfrm flipH="1">
              <a:off x="4922874" y="3145079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A18E847-57B3-4E5A-8BF0-BAB7C1262E48}"/>
                </a:ext>
              </a:extLst>
            </p:cNvPr>
            <p:cNvCxnSpPr/>
            <p:nvPr/>
          </p:nvCxnSpPr>
          <p:spPr>
            <a:xfrm flipH="1">
              <a:off x="5094096" y="3149538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3F65EB-D029-43A2-8733-E12E8DA3A1FA}"/>
                </a:ext>
              </a:extLst>
            </p:cNvPr>
            <p:cNvCxnSpPr/>
            <p:nvPr/>
          </p:nvCxnSpPr>
          <p:spPr>
            <a:xfrm flipH="1">
              <a:off x="5249621" y="3150435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E90E91A-F4C6-4FE6-961F-72726F89B532}"/>
                </a:ext>
              </a:extLst>
            </p:cNvPr>
            <p:cNvCxnSpPr/>
            <p:nvPr/>
          </p:nvCxnSpPr>
          <p:spPr>
            <a:xfrm flipH="1">
              <a:off x="5420843" y="3154894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7941E25-23A5-4797-87A9-5D7B9DAD4426}"/>
                </a:ext>
              </a:extLst>
            </p:cNvPr>
            <p:cNvCxnSpPr/>
            <p:nvPr/>
          </p:nvCxnSpPr>
          <p:spPr>
            <a:xfrm flipH="1">
              <a:off x="5576180" y="3151121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AF5EC35-7FE1-4278-8BB5-97D88146015F}"/>
                </a:ext>
              </a:extLst>
            </p:cNvPr>
            <p:cNvCxnSpPr/>
            <p:nvPr/>
          </p:nvCxnSpPr>
          <p:spPr>
            <a:xfrm flipH="1">
              <a:off x="5747402" y="3155580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35C526E-FD6D-401D-9853-C0CC4998E338}"/>
                </a:ext>
              </a:extLst>
            </p:cNvPr>
            <p:cNvCxnSpPr/>
            <p:nvPr/>
          </p:nvCxnSpPr>
          <p:spPr>
            <a:xfrm flipH="1">
              <a:off x="5902927" y="3156477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4E722B9-21DB-49F9-B217-5BDC76A2EC2E}"/>
                </a:ext>
              </a:extLst>
            </p:cNvPr>
            <p:cNvCxnSpPr/>
            <p:nvPr/>
          </p:nvCxnSpPr>
          <p:spPr>
            <a:xfrm flipH="1">
              <a:off x="6074149" y="3160936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18526C6-3466-47C9-9730-01B6A0BE2369}"/>
                </a:ext>
              </a:extLst>
            </p:cNvPr>
            <p:cNvCxnSpPr/>
            <p:nvPr/>
          </p:nvCxnSpPr>
          <p:spPr>
            <a:xfrm flipH="1">
              <a:off x="6229486" y="3151121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0FDDE8D-DB45-4986-8648-4F93AE9243CA}"/>
                </a:ext>
              </a:extLst>
            </p:cNvPr>
            <p:cNvCxnSpPr/>
            <p:nvPr/>
          </p:nvCxnSpPr>
          <p:spPr>
            <a:xfrm flipH="1">
              <a:off x="6400708" y="3155580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9F940D3-7CE0-4A11-B27C-A7CEAA83DD9F}"/>
                </a:ext>
              </a:extLst>
            </p:cNvPr>
            <p:cNvCxnSpPr/>
            <p:nvPr/>
          </p:nvCxnSpPr>
          <p:spPr>
            <a:xfrm flipH="1">
              <a:off x="6556233" y="3156477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E2A689F-5A98-4F35-B3DF-B1014047F158}"/>
                </a:ext>
              </a:extLst>
            </p:cNvPr>
            <p:cNvCxnSpPr/>
            <p:nvPr/>
          </p:nvCxnSpPr>
          <p:spPr>
            <a:xfrm flipH="1">
              <a:off x="6727455" y="3160936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4AE22D2-D145-49CC-ACAF-2A79B8C3F0BC}"/>
                </a:ext>
              </a:extLst>
            </p:cNvPr>
            <p:cNvCxnSpPr/>
            <p:nvPr/>
          </p:nvCxnSpPr>
          <p:spPr>
            <a:xfrm flipH="1">
              <a:off x="6882792" y="3157163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BE55ADB-023F-4702-BA2A-710A1E3AC4B0}"/>
                </a:ext>
              </a:extLst>
            </p:cNvPr>
            <p:cNvCxnSpPr/>
            <p:nvPr/>
          </p:nvCxnSpPr>
          <p:spPr>
            <a:xfrm flipH="1">
              <a:off x="7054014" y="3161622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1F07BA0-8BEF-4FD8-8F53-FA533540E08C}"/>
                </a:ext>
              </a:extLst>
            </p:cNvPr>
            <p:cNvCxnSpPr/>
            <p:nvPr/>
          </p:nvCxnSpPr>
          <p:spPr>
            <a:xfrm flipH="1">
              <a:off x="7209539" y="3162519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065BAC7-9A56-41DE-9E8A-F8CA92F4CAB7}"/>
                </a:ext>
              </a:extLst>
            </p:cNvPr>
            <p:cNvCxnSpPr/>
            <p:nvPr/>
          </p:nvCxnSpPr>
          <p:spPr>
            <a:xfrm flipH="1">
              <a:off x="7380761" y="3166978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502FEC5-8E54-4FBF-AC8C-92CC2A7E3466}"/>
                </a:ext>
              </a:extLst>
            </p:cNvPr>
            <p:cNvCxnSpPr/>
            <p:nvPr/>
          </p:nvCxnSpPr>
          <p:spPr>
            <a:xfrm flipH="1">
              <a:off x="7540120" y="3153998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FE8F5AE-5F0F-47FF-AF8C-95280A393D67}"/>
                </a:ext>
              </a:extLst>
            </p:cNvPr>
            <p:cNvCxnSpPr/>
            <p:nvPr/>
          </p:nvCxnSpPr>
          <p:spPr>
            <a:xfrm flipH="1">
              <a:off x="7711342" y="3158457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6DC9823-B912-4373-85A2-0E5B8BFAC0A6}"/>
                </a:ext>
              </a:extLst>
            </p:cNvPr>
            <p:cNvCxnSpPr/>
            <p:nvPr/>
          </p:nvCxnSpPr>
          <p:spPr>
            <a:xfrm flipH="1">
              <a:off x="7866867" y="3159354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D4EA0D7-B396-4FFE-80D6-41D25CF9D199}"/>
                </a:ext>
              </a:extLst>
            </p:cNvPr>
            <p:cNvCxnSpPr/>
            <p:nvPr/>
          </p:nvCxnSpPr>
          <p:spPr>
            <a:xfrm flipH="1">
              <a:off x="8038089" y="3163813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3C72EB1-15BA-41C1-8267-556EA4F558F3}"/>
                </a:ext>
              </a:extLst>
            </p:cNvPr>
            <p:cNvCxnSpPr/>
            <p:nvPr/>
          </p:nvCxnSpPr>
          <p:spPr>
            <a:xfrm flipH="1">
              <a:off x="8193426" y="3160040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6E5BF3F-E842-4020-960B-E5F5C1866269}"/>
                </a:ext>
              </a:extLst>
            </p:cNvPr>
            <p:cNvCxnSpPr/>
            <p:nvPr/>
          </p:nvCxnSpPr>
          <p:spPr>
            <a:xfrm flipH="1">
              <a:off x="8364648" y="3164499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BA2C55D-BB5E-4689-9CF3-2C0DDE93198F}"/>
                </a:ext>
              </a:extLst>
            </p:cNvPr>
            <p:cNvCxnSpPr/>
            <p:nvPr/>
          </p:nvCxnSpPr>
          <p:spPr>
            <a:xfrm flipH="1">
              <a:off x="8520173" y="3165396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83114AE-9380-48AA-8167-C2B530D29FCE}"/>
                </a:ext>
              </a:extLst>
            </p:cNvPr>
            <p:cNvCxnSpPr/>
            <p:nvPr/>
          </p:nvCxnSpPr>
          <p:spPr>
            <a:xfrm flipH="1">
              <a:off x="8691395" y="3169855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6A38EB8-47D8-4B93-A683-4EE93A994BA7}"/>
                </a:ext>
              </a:extLst>
            </p:cNvPr>
            <p:cNvCxnSpPr/>
            <p:nvPr/>
          </p:nvCxnSpPr>
          <p:spPr>
            <a:xfrm flipH="1">
              <a:off x="8846732" y="3160040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76892DA-3598-471A-850F-D545C0381363}"/>
                </a:ext>
              </a:extLst>
            </p:cNvPr>
            <p:cNvCxnSpPr/>
            <p:nvPr/>
          </p:nvCxnSpPr>
          <p:spPr>
            <a:xfrm flipH="1">
              <a:off x="9017954" y="3164499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EF42B0A-2D19-4F43-BDBE-CEC36A55C8DC}"/>
                </a:ext>
              </a:extLst>
            </p:cNvPr>
            <p:cNvCxnSpPr/>
            <p:nvPr/>
          </p:nvCxnSpPr>
          <p:spPr>
            <a:xfrm flipH="1">
              <a:off x="9173479" y="3165396"/>
              <a:ext cx="95693" cy="17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1D67F53-BFD5-46C7-89F6-F766699C2372}"/>
                </a:ext>
              </a:extLst>
            </p:cNvPr>
            <p:cNvSpPr/>
            <p:nvPr/>
          </p:nvSpPr>
          <p:spPr>
            <a:xfrm>
              <a:off x="5071685" y="2837794"/>
              <a:ext cx="262893" cy="268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CFEC82F-A968-44CB-A1ED-70E39D7922D7}"/>
                </a:ext>
              </a:extLst>
            </p:cNvPr>
            <p:cNvSpPr/>
            <p:nvPr/>
          </p:nvSpPr>
          <p:spPr>
            <a:xfrm>
              <a:off x="6155201" y="2836110"/>
              <a:ext cx="262893" cy="268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2D80785-ABCA-478A-ABDE-6F00BF5C95F3}"/>
                </a:ext>
              </a:extLst>
            </p:cNvPr>
            <p:cNvSpPr/>
            <p:nvPr/>
          </p:nvSpPr>
          <p:spPr>
            <a:xfrm>
              <a:off x="7285480" y="2834252"/>
              <a:ext cx="262893" cy="268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B263E07-48D0-4EB4-8B12-D89383F0468F}"/>
                </a:ext>
              </a:extLst>
            </p:cNvPr>
            <p:cNvSpPr/>
            <p:nvPr/>
          </p:nvSpPr>
          <p:spPr>
            <a:xfrm>
              <a:off x="7573647" y="2840671"/>
              <a:ext cx="262893" cy="26817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0290406-B549-4BE6-850A-A19C8D8E53EA}"/>
                </a:ext>
              </a:extLst>
            </p:cNvPr>
            <p:cNvSpPr/>
            <p:nvPr/>
          </p:nvSpPr>
          <p:spPr>
            <a:xfrm>
              <a:off x="8697826" y="2832308"/>
              <a:ext cx="262893" cy="26817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B5124A1-034D-4549-A1C4-57D3CBEB772B}"/>
                </a:ext>
              </a:extLst>
            </p:cNvPr>
            <p:cNvCxnSpPr>
              <a:stCxn id="13" idx="6"/>
              <a:endCxn id="111" idx="2"/>
            </p:cNvCxnSpPr>
            <p:nvPr/>
          </p:nvCxnSpPr>
          <p:spPr>
            <a:xfrm flipV="1">
              <a:off x="5334578" y="2970196"/>
              <a:ext cx="820623" cy="16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116FB985-7409-4352-BEFD-9CF944F2BB07}"/>
                </a:ext>
              </a:extLst>
            </p:cNvPr>
            <p:cNvCxnSpPr/>
            <p:nvPr/>
          </p:nvCxnSpPr>
          <p:spPr>
            <a:xfrm flipV="1">
              <a:off x="6450945" y="2966394"/>
              <a:ext cx="820623" cy="16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AF4A0838-77FB-4F70-B12B-F07DA3F24C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43281" y="2974757"/>
              <a:ext cx="820623" cy="16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1E9CCA5-8549-444D-8285-06F0CDFDE4C9}"/>
                </a:ext>
              </a:extLst>
            </p:cNvPr>
            <p:cNvSpPr/>
            <p:nvPr/>
          </p:nvSpPr>
          <p:spPr>
            <a:xfrm>
              <a:off x="6424786" y="1896201"/>
              <a:ext cx="262893" cy="268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C5B6A6C-68E7-4A5A-87D0-707B32B9F9FC}"/>
                </a:ext>
              </a:extLst>
            </p:cNvPr>
            <p:cNvSpPr/>
            <p:nvPr/>
          </p:nvSpPr>
          <p:spPr>
            <a:xfrm>
              <a:off x="4844061" y="1902366"/>
              <a:ext cx="262893" cy="268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C6A8767-A617-4136-8598-FE7414A54566}"/>
                </a:ext>
              </a:extLst>
            </p:cNvPr>
            <p:cNvSpPr/>
            <p:nvPr/>
          </p:nvSpPr>
          <p:spPr>
            <a:xfrm>
              <a:off x="7540120" y="2063229"/>
              <a:ext cx="310739" cy="268172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C0FC2E9-6559-403D-9DDA-21131FC79BA1}"/>
                </a:ext>
              </a:extLst>
            </p:cNvPr>
            <p:cNvSpPr/>
            <p:nvPr/>
          </p:nvSpPr>
          <p:spPr>
            <a:xfrm>
              <a:off x="8910586" y="1959118"/>
              <a:ext cx="262893" cy="26817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D5B5020-255B-481B-98F7-BA11B5A4A5E7}"/>
                </a:ext>
              </a:extLst>
            </p:cNvPr>
            <p:cNvCxnSpPr>
              <a:cxnSpLocks/>
              <a:stCxn id="118" idx="4"/>
            </p:cNvCxnSpPr>
            <p:nvPr/>
          </p:nvCxnSpPr>
          <p:spPr>
            <a:xfrm>
              <a:off x="4975508" y="2170538"/>
              <a:ext cx="167299" cy="6668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B56F2659-AA2B-4373-A483-E685A4BB28C9}"/>
                </a:ext>
              </a:extLst>
            </p:cNvPr>
            <p:cNvCxnSpPr>
              <a:cxnSpLocks/>
              <a:endCxn id="117" idx="4"/>
            </p:cNvCxnSpPr>
            <p:nvPr/>
          </p:nvCxnSpPr>
          <p:spPr>
            <a:xfrm flipV="1">
              <a:off x="6317673" y="2164373"/>
              <a:ext cx="238560" cy="6674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95DD38B4-121B-4154-99FF-8C7A988EEBA7}"/>
                </a:ext>
              </a:extLst>
            </p:cNvPr>
            <p:cNvCxnSpPr>
              <a:cxnSpLocks/>
              <a:endCxn id="119" idx="4"/>
            </p:cNvCxnSpPr>
            <p:nvPr/>
          </p:nvCxnSpPr>
          <p:spPr>
            <a:xfrm flipV="1">
              <a:off x="7556687" y="2331401"/>
              <a:ext cx="138803" cy="5304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837B442-CB3B-4E4A-990C-0EF60CF0F828}"/>
                </a:ext>
              </a:extLst>
            </p:cNvPr>
            <p:cNvCxnSpPr>
              <a:cxnSpLocks/>
              <a:stCxn id="120" idx="4"/>
              <a:endCxn id="114" idx="0"/>
            </p:cNvCxnSpPr>
            <p:nvPr/>
          </p:nvCxnSpPr>
          <p:spPr>
            <a:xfrm flipH="1">
              <a:off x="8829273" y="2227290"/>
              <a:ext cx="212760" cy="6050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4CB8C9-5045-4037-9112-AE78C9E2BD42}"/>
                </a:ext>
              </a:extLst>
            </p:cNvPr>
            <p:cNvSpPr/>
            <p:nvPr/>
          </p:nvSpPr>
          <p:spPr>
            <a:xfrm>
              <a:off x="7213851" y="1714737"/>
              <a:ext cx="1370338" cy="3120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desorption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D966501-65DD-40AE-A38E-2EDC9CEB6352}"/>
                </a:ext>
              </a:extLst>
            </p:cNvPr>
            <p:cNvSpPr/>
            <p:nvPr/>
          </p:nvSpPr>
          <p:spPr>
            <a:xfrm>
              <a:off x="4456773" y="1681394"/>
              <a:ext cx="518735" cy="2837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88E22BCD-CF87-4170-9BAE-0EF51E4F0767}"/>
                </a:ext>
              </a:extLst>
            </p:cNvPr>
            <p:cNvSpPr/>
            <p:nvPr/>
          </p:nvSpPr>
          <p:spPr>
            <a:xfrm>
              <a:off x="9062176" y="1794450"/>
              <a:ext cx="518735" cy="2837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D98B969-2619-4344-9EA4-5BA5F7023C6D}"/>
                </a:ext>
              </a:extLst>
            </p:cNvPr>
            <p:cNvSpPr/>
            <p:nvPr/>
          </p:nvSpPr>
          <p:spPr>
            <a:xfrm>
              <a:off x="7703192" y="2142328"/>
              <a:ext cx="518735" cy="2837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BCCC98F-3F4E-4FC5-99B4-9B8DA4EB00B6}"/>
                </a:ext>
              </a:extLst>
            </p:cNvPr>
            <p:cNvSpPr/>
            <p:nvPr/>
          </p:nvSpPr>
          <p:spPr>
            <a:xfrm>
              <a:off x="3761939" y="2324544"/>
              <a:ext cx="1370338" cy="3120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adsorption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FEF4D4C-43C3-423C-92D5-EE5AC0517068}"/>
                </a:ext>
              </a:extLst>
            </p:cNvPr>
            <p:cNvSpPr/>
            <p:nvPr/>
          </p:nvSpPr>
          <p:spPr>
            <a:xfrm>
              <a:off x="9235252" y="2969164"/>
              <a:ext cx="1370338" cy="3120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Surface 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3505A06-E249-4013-A2BB-BAAF97B96CAA}"/>
                </a:ext>
              </a:extLst>
            </p:cNvPr>
            <p:cNvSpPr/>
            <p:nvPr/>
          </p:nvSpPr>
          <p:spPr>
            <a:xfrm>
              <a:off x="8835564" y="3700246"/>
              <a:ext cx="1370338" cy="3120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Surface reaction 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63F7C9B-6A0B-4D43-89B6-BD196689B427}"/>
                </a:ext>
              </a:extLst>
            </p:cNvPr>
            <p:cNvSpPr/>
            <p:nvPr/>
          </p:nvSpPr>
          <p:spPr>
            <a:xfrm>
              <a:off x="4576630" y="3436459"/>
              <a:ext cx="1370338" cy="3120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Surface migration </a:t>
              </a:r>
              <a:endParaRPr lang="en-ID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08ED559-C064-493D-BC70-183A8FA700E8}"/>
                </a:ext>
              </a:extLst>
            </p:cNvPr>
            <p:cNvCxnSpPr/>
            <p:nvPr/>
          </p:nvCxnSpPr>
          <p:spPr>
            <a:xfrm flipH="1" flipV="1">
              <a:off x="7587966" y="3231678"/>
              <a:ext cx="1525681" cy="6245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Arrow: Right 131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5ED4219D-3F48-4615-B032-1096D25D07D4}"/>
              </a:ext>
            </a:extLst>
          </p:cNvPr>
          <p:cNvSpPr/>
          <p:nvPr/>
        </p:nvSpPr>
        <p:spPr>
          <a:xfrm>
            <a:off x="4133790" y="3335165"/>
            <a:ext cx="389320" cy="3699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0111CC6-9F68-44B4-A7B7-A8817FECB75B}"/>
              </a:ext>
            </a:extLst>
          </p:cNvPr>
          <p:cNvSpPr/>
          <p:nvPr/>
        </p:nvSpPr>
        <p:spPr>
          <a:xfrm>
            <a:off x="5785297" y="3940213"/>
            <a:ext cx="3420887" cy="300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Mekanisme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bimolekuler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50A32C6-D634-492B-9771-4C2AE7636991}"/>
              </a:ext>
            </a:extLst>
          </p:cNvPr>
          <p:cNvSpPr/>
          <p:nvPr/>
        </p:nvSpPr>
        <p:spPr>
          <a:xfrm>
            <a:off x="4539606" y="4681457"/>
            <a:ext cx="6212179" cy="1315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dan B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berkompetisi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menyerang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berbeda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diekspresikan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dinyatakan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parsial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5B6784B7-48AF-4CD7-94D6-5B2DA4160F0F}"/>
              </a:ext>
            </a:extLst>
          </p:cNvPr>
          <p:cNvSpPr/>
          <p:nvPr/>
        </p:nvSpPr>
        <p:spPr>
          <a:xfrm rot="5400000">
            <a:off x="7335606" y="4361514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DE77B6-18D0-47BF-9173-C9DA422DCE2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Arrow: Right 93">
            <a:extLst>
              <a:ext uri="{FF2B5EF4-FFF2-40B4-BE49-F238E27FC236}">
                <a16:creationId xmlns:a16="http://schemas.microsoft.com/office/drawing/2014/main" id="{FFF56F44-E6DD-47AF-AAFA-95746D849B3B}"/>
              </a:ext>
            </a:extLst>
          </p:cNvPr>
          <p:cNvSpPr/>
          <p:nvPr/>
        </p:nvSpPr>
        <p:spPr>
          <a:xfrm>
            <a:off x="1649761" y="3874062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</a:t>
            </a:r>
            <a:r>
              <a:rPr lang="en-US" sz="2800" b="1" dirty="0" err="1">
                <a:solidFill>
                  <a:srgbClr val="0000CC"/>
                </a:solidFill>
              </a:rPr>
              <a:t>Eley-Rideal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FDA9723-7E6B-4A28-93D5-A16F58D97AE7}"/>
              </a:ext>
            </a:extLst>
          </p:cNvPr>
          <p:cNvSpPr/>
          <p:nvPr/>
        </p:nvSpPr>
        <p:spPr>
          <a:xfrm>
            <a:off x="8036153" y="2611425"/>
            <a:ext cx="2670145" cy="111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Eley-Rideal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BD46D49-FC23-4933-A0C6-BD87596A1210}"/>
              </a:ext>
            </a:extLst>
          </p:cNvPr>
          <p:cNvSpPr/>
          <p:nvPr/>
        </p:nvSpPr>
        <p:spPr>
          <a:xfrm>
            <a:off x="7648135" y="4797023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9B2AA112-4A0D-4145-86A4-BFEF54634F1E}"/>
              </a:ext>
            </a:extLst>
          </p:cNvPr>
          <p:cNvSpPr/>
          <p:nvPr/>
        </p:nvSpPr>
        <p:spPr>
          <a:xfrm flipH="1">
            <a:off x="7722300" y="304560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hlinkClick r:id="rId13" action="ppaction://hlinksldjump" tooltip="Model kinetika Eley-Rideal"/>
            <a:extLst>
              <a:ext uri="{FF2B5EF4-FFF2-40B4-BE49-F238E27FC236}">
                <a16:creationId xmlns:a16="http://schemas.microsoft.com/office/drawing/2014/main" id="{A393CEFE-0FB2-419A-9DD3-4B2C810EDAEF}"/>
              </a:ext>
            </a:extLst>
          </p:cNvPr>
          <p:cNvSpPr/>
          <p:nvPr/>
        </p:nvSpPr>
        <p:spPr>
          <a:xfrm flipV="1">
            <a:off x="8244936" y="2771940"/>
            <a:ext cx="2216403" cy="787783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4406517A-49AA-4225-8E7E-F8C46A3D654C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6D68C215-0C27-4156-BE81-7B170438DB19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3E38CF79-23B4-41BB-93AE-7723DB74239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57F2DC6F-B72F-4325-A496-EC0FA81C7BC2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79BCF3CC-E9B2-46AC-9823-08BF836DBAC8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16CB7F12-FDCA-47EA-BE7F-10B6CBB1CFA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30562295-BECC-4C73-9ECF-0E6A4DAD6F97}"/>
              </a:ext>
            </a:extLst>
          </p:cNvPr>
          <p:cNvSpPr/>
          <p:nvPr/>
        </p:nvSpPr>
        <p:spPr>
          <a:xfrm>
            <a:off x="3597442" y="1014079"/>
            <a:ext cx="5017169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BE7E1A5-ED2E-4855-BC35-6E43D18FAB9B}"/>
              </a:ext>
            </a:extLst>
          </p:cNvPr>
          <p:cNvSpPr/>
          <p:nvPr/>
        </p:nvSpPr>
        <p:spPr>
          <a:xfrm>
            <a:off x="4761927" y="1767016"/>
            <a:ext cx="2644940" cy="26359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Pada model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menempel</a:t>
            </a:r>
            <a:r>
              <a:rPr lang="en-US" dirty="0">
                <a:solidFill>
                  <a:schemeClr val="tx1"/>
                </a:solidFill>
              </a:rPr>
              <a:t> pada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Molekul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terjerap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pada bulk </a:t>
            </a:r>
            <a:r>
              <a:rPr lang="en-US" dirty="0" err="1">
                <a:solidFill>
                  <a:schemeClr val="tx1"/>
                </a:solidFill>
              </a:rPr>
              <a:t>fluida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968737-AD3C-4063-A65D-7CD0062480D0}"/>
              </a:ext>
            </a:extLst>
          </p:cNvPr>
          <p:cNvSpPr/>
          <p:nvPr/>
        </p:nvSpPr>
        <p:spPr>
          <a:xfrm>
            <a:off x="8030579" y="4482733"/>
            <a:ext cx="2644940" cy="9036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Asumsi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digunakan</a:t>
            </a:r>
            <a:r>
              <a:rPr lang="en-US" dirty="0">
                <a:solidFill>
                  <a:srgbClr val="0000CC"/>
                </a:solidFill>
              </a:rPr>
              <a:t> pada model </a:t>
            </a:r>
            <a:r>
              <a:rPr lang="en-US" dirty="0" err="1">
                <a:solidFill>
                  <a:srgbClr val="0000CC"/>
                </a:solidFill>
              </a:rPr>
              <a:t>kinetika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Eley-Redeal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04208B68-B5DC-4E4B-95AD-EC505EC4BD40}"/>
              </a:ext>
            </a:extLst>
          </p:cNvPr>
          <p:cNvSpPr/>
          <p:nvPr/>
        </p:nvSpPr>
        <p:spPr>
          <a:xfrm flipH="1">
            <a:off x="7309431" y="2394720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B9DAAD-0BE5-4F79-95C6-39E37C84794B}"/>
              </a:ext>
            </a:extLst>
          </p:cNvPr>
          <p:cNvSpPr/>
          <p:nvPr/>
        </p:nvSpPr>
        <p:spPr>
          <a:xfrm>
            <a:off x="7546131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A959E54-09B6-45DC-AFE6-DDCA529991A9}"/>
              </a:ext>
            </a:extLst>
          </p:cNvPr>
          <p:cNvSpPr/>
          <p:nvPr/>
        </p:nvSpPr>
        <p:spPr>
          <a:xfrm>
            <a:off x="2083895" y="3451489"/>
            <a:ext cx="2328416" cy="10988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Alkohol yang </a:t>
            </a:r>
            <a:r>
              <a:rPr lang="en-US" dirty="0" err="1">
                <a:solidFill>
                  <a:schemeClr val="tx1"/>
                </a:solidFill>
              </a:rPr>
              <a:t>menempel</a:t>
            </a:r>
            <a:r>
              <a:rPr lang="en-US" dirty="0">
                <a:solidFill>
                  <a:schemeClr val="tx1"/>
                </a:solidFill>
              </a:rPr>
              <a:t> pada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(1)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B7DAAF6-0D9C-4AC1-9EB3-D40B2D0E857D}"/>
              </a:ext>
            </a:extLst>
          </p:cNvPr>
          <p:cNvSpPr/>
          <p:nvPr/>
        </p:nvSpPr>
        <p:spPr>
          <a:xfrm>
            <a:off x="2069908" y="4879290"/>
            <a:ext cx="2328416" cy="10988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FFA yang </a:t>
            </a:r>
            <a:r>
              <a:rPr lang="en-US" dirty="0" err="1">
                <a:solidFill>
                  <a:schemeClr val="tx1"/>
                </a:solidFill>
              </a:rPr>
              <a:t>menempel</a:t>
            </a:r>
            <a:r>
              <a:rPr lang="en-US" dirty="0">
                <a:solidFill>
                  <a:schemeClr val="tx1"/>
                </a:solidFill>
              </a:rPr>
              <a:t> pada situs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(2)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5EC86D45-7263-4DB5-B315-1978CF11DEAD}"/>
              </a:ext>
            </a:extLst>
          </p:cNvPr>
          <p:cNvSpPr/>
          <p:nvPr/>
        </p:nvSpPr>
        <p:spPr>
          <a:xfrm>
            <a:off x="1652854" y="5273506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9BC9FE6-DCE4-4E45-B377-50F6B1D6C1A3}"/>
              </a:ext>
            </a:extLst>
          </p:cNvPr>
          <p:cNvSpPr/>
          <p:nvPr/>
        </p:nvSpPr>
        <p:spPr>
          <a:xfrm>
            <a:off x="1478658" y="2137404"/>
            <a:ext cx="204537" cy="3370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8C05800-140F-4EF8-AD8F-F22915D8B081}"/>
              </a:ext>
            </a:extLst>
          </p:cNvPr>
          <p:cNvSpPr/>
          <p:nvPr/>
        </p:nvSpPr>
        <p:spPr>
          <a:xfrm>
            <a:off x="1477949" y="1767016"/>
            <a:ext cx="2934117" cy="1278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Ada 2 </a:t>
            </a:r>
            <a:r>
              <a:rPr lang="en-US" dirty="0" err="1">
                <a:solidFill>
                  <a:schemeClr val="tx1"/>
                </a:solidFill>
              </a:rPr>
              <a:t>kemungkinan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mekanisme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model </a:t>
            </a:r>
            <a:r>
              <a:rPr lang="en-US" dirty="0" err="1">
                <a:solidFill>
                  <a:schemeClr val="tx1"/>
                </a:solidFill>
              </a:rPr>
              <a:t>Eley-Rideal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hlinkClick r:id="rId19" action="ppaction://hlinksldjump" tooltip="Asumsi yang digunakan"/>
            <a:extLst>
              <a:ext uri="{FF2B5EF4-FFF2-40B4-BE49-F238E27FC236}">
                <a16:creationId xmlns:a16="http://schemas.microsoft.com/office/drawing/2014/main" id="{708F30E8-5D7F-4716-B9E7-24597D8EDDB5}"/>
              </a:ext>
            </a:extLst>
          </p:cNvPr>
          <p:cNvSpPr/>
          <p:nvPr/>
        </p:nvSpPr>
        <p:spPr>
          <a:xfrm flipV="1">
            <a:off x="8244847" y="4552666"/>
            <a:ext cx="2216403" cy="787783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8DD40A-A78B-49CD-B192-353458010B62}"/>
              </a:ext>
            </a:extLst>
          </p:cNvPr>
          <p:cNvSpPr/>
          <p:nvPr/>
        </p:nvSpPr>
        <p:spPr>
          <a:xfrm flipH="1">
            <a:off x="4386292" y="2283460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A14CA9-3398-4FB3-87DE-8788AA5337B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E3E6951F-2AA5-41C6-BD20-5ADAC66A2CD9}"/>
              </a:ext>
            </a:extLst>
          </p:cNvPr>
          <p:cNvSpPr/>
          <p:nvPr/>
        </p:nvSpPr>
        <p:spPr>
          <a:xfrm>
            <a:off x="4656222" y="3480845"/>
            <a:ext cx="2773059" cy="848175"/>
          </a:xfrm>
          <a:prstGeom prst="hex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12" descr="prodcut-image">
            <a:extLst>
              <a:ext uri="{FF2B5EF4-FFF2-40B4-BE49-F238E27FC236}">
                <a16:creationId xmlns:a16="http://schemas.microsoft.com/office/drawing/2014/main" id="{DA079CE3-20F0-435C-93AF-4C1EAD32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742" y="3944091"/>
            <a:ext cx="2053868" cy="20538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hlinkClick r:id="rId14" action="ppaction://hlinksldjump"/>
            <a:extLst>
              <a:ext uri="{FF2B5EF4-FFF2-40B4-BE49-F238E27FC236}">
                <a16:creationId xmlns:a16="http://schemas.microsoft.com/office/drawing/2014/main" id="{C62EC8E1-BD97-4D38-A18C-0E880224477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8E6C84C-B071-4F38-860F-3354909E7B94}"/>
              </a:ext>
            </a:extLst>
          </p:cNvPr>
          <p:cNvSpPr/>
          <p:nvPr/>
        </p:nvSpPr>
        <p:spPr>
          <a:xfrm>
            <a:off x="4740327" y="3657961"/>
            <a:ext cx="2604847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Highly Refined Edible Vegetable Oil (HREVO)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51064ED4-9987-4EAA-B5E7-494C816C0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20228" r="51522" b="18515"/>
          <a:stretch/>
        </p:blipFill>
        <p:spPr bwMode="auto">
          <a:xfrm>
            <a:off x="1707086" y="2232186"/>
            <a:ext cx="2410797" cy="16940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7E3B1D2-30D6-4E70-A7A5-300A972A1D69}"/>
              </a:ext>
            </a:extLst>
          </p:cNvPr>
          <p:cNvSpPr/>
          <p:nvPr/>
        </p:nvSpPr>
        <p:spPr>
          <a:xfrm>
            <a:off x="2162302" y="3545078"/>
            <a:ext cx="14510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https://www.astra-agro.co.id/</a:t>
            </a:r>
            <a:endParaRPr lang="en-ID" sz="800" dirty="0"/>
          </a:p>
        </p:txBody>
      </p:sp>
      <p:pic>
        <p:nvPicPr>
          <p:cNvPr id="52" name="Picture 4" descr="prodcut-image">
            <a:extLst>
              <a:ext uri="{FF2B5EF4-FFF2-40B4-BE49-F238E27FC236}">
                <a16:creationId xmlns:a16="http://schemas.microsoft.com/office/drawing/2014/main" id="{2D1D37A5-00E0-4466-8C46-5D576D2E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54" y="1521652"/>
            <a:ext cx="1613912" cy="1613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E1B4537-C9DC-4095-BBFF-F1C49242A824}"/>
              </a:ext>
            </a:extLst>
          </p:cNvPr>
          <p:cNvSpPr/>
          <p:nvPr/>
        </p:nvSpPr>
        <p:spPr>
          <a:xfrm>
            <a:off x="5249945" y="2651788"/>
            <a:ext cx="15071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https://indonesian.alibaba.com</a:t>
            </a:r>
            <a:endParaRPr lang="en-ID" sz="800" dirty="0"/>
          </a:p>
        </p:txBody>
      </p:sp>
      <p:pic>
        <p:nvPicPr>
          <p:cNvPr id="62" name="Picture 6" descr="Apakah Memasak Pakai Minyak Canola Dijamin Lebih Sehat?">
            <a:extLst>
              <a:ext uri="{FF2B5EF4-FFF2-40B4-BE49-F238E27FC236}">
                <a16:creationId xmlns:a16="http://schemas.microsoft.com/office/drawing/2014/main" id="{98FF1971-5706-4B29-AE87-4722D435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82" y="4041480"/>
            <a:ext cx="2371514" cy="158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E1285B6-02E0-4DF4-A13A-E1763AF21E39}"/>
              </a:ext>
            </a:extLst>
          </p:cNvPr>
          <p:cNvSpPr/>
          <p:nvPr/>
        </p:nvSpPr>
        <p:spPr>
          <a:xfrm>
            <a:off x="2396269" y="5256143"/>
            <a:ext cx="11913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https://hellosehat.com/</a:t>
            </a:r>
            <a:endParaRPr lang="en-ID" sz="8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C02A867-B0F0-4425-A38B-5C2E556475B7}"/>
              </a:ext>
            </a:extLst>
          </p:cNvPr>
          <p:cNvSpPr/>
          <p:nvPr/>
        </p:nvSpPr>
        <p:spPr>
          <a:xfrm>
            <a:off x="1764441" y="5461606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Canola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1C38271-9B71-44A0-814E-8E72E84AB24F}"/>
              </a:ext>
            </a:extLst>
          </p:cNvPr>
          <p:cNvSpPr/>
          <p:nvPr/>
        </p:nvSpPr>
        <p:spPr>
          <a:xfrm>
            <a:off x="4031398" y="1784530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kedelai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66" name="Picture 8" descr="prodcut-image">
            <a:extLst>
              <a:ext uri="{FF2B5EF4-FFF2-40B4-BE49-F238E27FC236}">
                <a16:creationId xmlns:a16="http://schemas.microsoft.com/office/drawing/2014/main" id="{816A5B5C-B855-429F-9734-9C568E19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57" y="4576783"/>
            <a:ext cx="2257414" cy="1693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3890F3C-47BD-44A3-8674-5265AB3289B3}"/>
              </a:ext>
            </a:extLst>
          </p:cNvPr>
          <p:cNvSpPr/>
          <p:nvPr/>
        </p:nvSpPr>
        <p:spPr>
          <a:xfrm>
            <a:off x="5308489" y="5853308"/>
            <a:ext cx="15472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https://indonesian.alibaba.com/</a:t>
            </a:r>
            <a:endParaRPr lang="en-ID" sz="800" dirty="0"/>
          </a:p>
        </p:txBody>
      </p:sp>
      <p:pic>
        <p:nvPicPr>
          <p:cNvPr id="68" name="Picture 10" descr="Minyak Kelapa dan Lima Manfaatnya untuk Urusan Dapur Hingga Kecantikan">
            <a:extLst>
              <a:ext uri="{FF2B5EF4-FFF2-40B4-BE49-F238E27FC236}">
                <a16:creationId xmlns:a16="http://schemas.microsoft.com/office/drawing/2014/main" id="{65902134-5EB5-4F8E-8F1E-B955D280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88" y="2208201"/>
            <a:ext cx="2437223" cy="15329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7F1E041-0C20-408A-A320-064A47499284}"/>
              </a:ext>
            </a:extLst>
          </p:cNvPr>
          <p:cNvSpPr/>
          <p:nvPr/>
        </p:nvSpPr>
        <p:spPr>
          <a:xfrm>
            <a:off x="8619237" y="3196103"/>
            <a:ext cx="14766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https://www.tribunnews.com/</a:t>
            </a:r>
            <a:endParaRPr lang="en-ID" sz="8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EE3AF5A-417F-4E47-BB47-A15AC590A569}"/>
              </a:ext>
            </a:extLst>
          </p:cNvPr>
          <p:cNvSpPr/>
          <p:nvPr/>
        </p:nvSpPr>
        <p:spPr>
          <a:xfrm>
            <a:off x="8704196" y="5413610"/>
            <a:ext cx="13067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https://www.alibaba.com/</a:t>
            </a:r>
            <a:endParaRPr lang="en-ID" sz="800" dirty="0"/>
          </a:p>
        </p:txBody>
      </p:sp>
      <p:sp>
        <p:nvSpPr>
          <p:cNvPr id="72" name="Rectangle 71">
            <a:hlinkClick r:id="rId27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28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29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30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2FA63E2-998C-4CFB-AB28-ADBBBA16805A}"/>
              </a:ext>
            </a:extLst>
          </p:cNvPr>
          <p:cNvSpPr/>
          <p:nvPr/>
        </p:nvSpPr>
        <p:spPr>
          <a:xfrm>
            <a:off x="4117883" y="3200007"/>
            <a:ext cx="574133" cy="231838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35ECE6F3-6588-493F-A686-16874444F752}"/>
              </a:ext>
            </a:extLst>
          </p:cNvPr>
          <p:cNvSpPr/>
          <p:nvPr/>
        </p:nvSpPr>
        <p:spPr>
          <a:xfrm>
            <a:off x="3829125" y="299738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02550097-8D2D-4364-8F40-58981BBD3413}"/>
              </a:ext>
            </a:extLst>
          </p:cNvPr>
          <p:cNvSpPr/>
          <p:nvPr/>
        </p:nvSpPr>
        <p:spPr>
          <a:xfrm>
            <a:off x="4698758" y="335232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6E25047-6BC1-4FCC-BBAD-E8B1BD73ACE2}"/>
              </a:ext>
            </a:extLst>
          </p:cNvPr>
          <p:cNvSpPr/>
          <p:nvPr/>
        </p:nvSpPr>
        <p:spPr>
          <a:xfrm flipV="1">
            <a:off x="4061231" y="4399665"/>
            <a:ext cx="701993" cy="253652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Circle: Hollow 86">
            <a:extLst>
              <a:ext uri="{FF2B5EF4-FFF2-40B4-BE49-F238E27FC236}">
                <a16:creationId xmlns:a16="http://schemas.microsoft.com/office/drawing/2014/main" id="{3924376F-A377-4227-B941-6A26F3B9B98B}"/>
              </a:ext>
            </a:extLst>
          </p:cNvPr>
          <p:cNvSpPr/>
          <p:nvPr/>
        </p:nvSpPr>
        <p:spPr>
          <a:xfrm>
            <a:off x="3772474" y="457655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83FECB64-A672-4FE4-998C-AC3B339E08B4}"/>
              </a:ext>
            </a:extLst>
          </p:cNvPr>
          <p:cNvSpPr/>
          <p:nvPr/>
        </p:nvSpPr>
        <p:spPr>
          <a:xfrm>
            <a:off x="4740327" y="41791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E6EDCFD-E9C7-4A1B-BD10-3147A37F5FE3}"/>
              </a:ext>
            </a:extLst>
          </p:cNvPr>
          <p:cNvSpPr/>
          <p:nvPr/>
        </p:nvSpPr>
        <p:spPr>
          <a:xfrm flipV="1">
            <a:off x="7345174" y="3200007"/>
            <a:ext cx="491996" cy="220234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9E2E7C90-759A-43DF-9DAF-6E945E2118B8}"/>
              </a:ext>
            </a:extLst>
          </p:cNvPr>
          <p:cNvSpPr/>
          <p:nvPr/>
        </p:nvSpPr>
        <p:spPr>
          <a:xfrm>
            <a:off x="7065758" y="334909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34F512F0-B429-4469-8DB3-ECFA61BD281F}"/>
              </a:ext>
            </a:extLst>
          </p:cNvPr>
          <p:cNvSpPr/>
          <p:nvPr/>
        </p:nvSpPr>
        <p:spPr>
          <a:xfrm>
            <a:off x="7826537" y="303041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F369A736-B1A2-419E-91B4-12B6AB05EC45}"/>
              </a:ext>
            </a:extLst>
          </p:cNvPr>
          <p:cNvSpPr/>
          <p:nvPr/>
        </p:nvSpPr>
        <p:spPr>
          <a:xfrm>
            <a:off x="7344724" y="4438234"/>
            <a:ext cx="860499" cy="380924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F5BC09A6-E284-42AE-A71B-D0C3543720AB}"/>
              </a:ext>
            </a:extLst>
          </p:cNvPr>
          <p:cNvSpPr/>
          <p:nvPr/>
        </p:nvSpPr>
        <p:spPr>
          <a:xfrm>
            <a:off x="7078863" y="420192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F48046A9-2C1B-4EC3-8FF1-2CCB737F8E9B}"/>
              </a:ext>
            </a:extLst>
          </p:cNvPr>
          <p:cNvSpPr/>
          <p:nvPr/>
        </p:nvSpPr>
        <p:spPr>
          <a:xfrm>
            <a:off x="8196119" y="474886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F76A79AD-72CC-4CFC-94DA-93A209184109}"/>
              </a:ext>
            </a:extLst>
          </p:cNvPr>
          <p:cNvSpPr/>
          <p:nvPr/>
        </p:nvSpPr>
        <p:spPr>
          <a:xfrm flipH="1" flipV="1">
            <a:off x="6028814" y="4457538"/>
            <a:ext cx="59204" cy="336847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611E40CE-19D9-463B-999A-C0AED58F383E}"/>
              </a:ext>
            </a:extLst>
          </p:cNvPr>
          <p:cNvSpPr/>
          <p:nvPr/>
        </p:nvSpPr>
        <p:spPr>
          <a:xfrm>
            <a:off x="5959361" y="479820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Circle: Hollow 96">
            <a:extLst>
              <a:ext uri="{FF2B5EF4-FFF2-40B4-BE49-F238E27FC236}">
                <a16:creationId xmlns:a16="http://schemas.microsoft.com/office/drawing/2014/main" id="{71C28977-0CD3-443A-BDB4-3387D0E11385}"/>
              </a:ext>
            </a:extLst>
          </p:cNvPr>
          <p:cNvSpPr/>
          <p:nvPr/>
        </p:nvSpPr>
        <p:spPr>
          <a:xfrm>
            <a:off x="5854279" y="419746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171470D0-3C5A-4CD4-9613-B26AF3F2F837}"/>
              </a:ext>
            </a:extLst>
          </p:cNvPr>
          <p:cNvSpPr/>
          <p:nvPr/>
        </p:nvSpPr>
        <p:spPr>
          <a:xfrm flipV="1">
            <a:off x="6028814" y="3130268"/>
            <a:ext cx="86083" cy="193301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Circle: Hollow 98">
            <a:extLst>
              <a:ext uri="{FF2B5EF4-FFF2-40B4-BE49-F238E27FC236}">
                <a16:creationId xmlns:a16="http://schemas.microsoft.com/office/drawing/2014/main" id="{0BBC9001-FF6B-47EB-8EDD-27E7DDC6C4D9}"/>
              </a:ext>
            </a:extLst>
          </p:cNvPr>
          <p:cNvSpPr/>
          <p:nvPr/>
        </p:nvSpPr>
        <p:spPr>
          <a:xfrm>
            <a:off x="5826140" y="330197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486F4A5D-1D59-4C04-AE86-1FCF916A25B7}"/>
              </a:ext>
            </a:extLst>
          </p:cNvPr>
          <p:cNvSpPr/>
          <p:nvPr/>
        </p:nvSpPr>
        <p:spPr>
          <a:xfrm>
            <a:off x="5998658" y="28459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D467A32-1F73-4B65-A493-E766706ADB9B}"/>
              </a:ext>
            </a:extLst>
          </p:cNvPr>
          <p:cNvSpPr/>
          <p:nvPr/>
        </p:nvSpPr>
        <p:spPr>
          <a:xfrm>
            <a:off x="4649115" y="5996165"/>
            <a:ext cx="2852585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Bunga </a:t>
            </a:r>
            <a:r>
              <a:rPr lang="en-US" dirty="0" err="1">
                <a:solidFill>
                  <a:schemeClr val="tx1"/>
                </a:solidFill>
              </a:rPr>
              <a:t>Matahari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9C8D791-8827-4409-8052-9DFE28DEF971}"/>
              </a:ext>
            </a:extLst>
          </p:cNvPr>
          <p:cNvSpPr/>
          <p:nvPr/>
        </p:nvSpPr>
        <p:spPr>
          <a:xfrm>
            <a:off x="8331346" y="5650413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Kapas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475608A-8C63-442E-BD9E-6679BDC48C8E}"/>
              </a:ext>
            </a:extLst>
          </p:cNvPr>
          <p:cNvSpPr/>
          <p:nvPr/>
        </p:nvSpPr>
        <p:spPr>
          <a:xfrm>
            <a:off x="8170607" y="3553342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Kelapa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" name="Oval 7">
            <a:hlinkClick r:id="rId31" action="ppaction://hlinksldjump" tooltip="Klik untuk penjelasan minyak kelapa"/>
            <a:extLst>
              <a:ext uri="{FF2B5EF4-FFF2-40B4-BE49-F238E27FC236}">
                <a16:creationId xmlns:a16="http://schemas.microsoft.com/office/drawing/2014/main" id="{3D50F7A8-B10F-4F73-8994-7FD45CD3968F}"/>
              </a:ext>
            </a:extLst>
          </p:cNvPr>
          <p:cNvSpPr/>
          <p:nvPr/>
        </p:nvSpPr>
        <p:spPr>
          <a:xfrm>
            <a:off x="7837170" y="2134700"/>
            <a:ext cx="2647744" cy="17688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Oval 104">
            <a:hlinkClick r:id="rId32" action="ppaction://hlinksldjump" tooltip="Klik untuk penjelasan minyak kedelai"/>
            <a:extLst>
              <a:ext uri="{FF2B5EF4-FFF2-40B4-BE49-F238E27FC236}">
                <a16:creationId xmlns:a16="http://schemas.microsoft.com/office/drawing/2014/main" id="{5079AEA8-BBDA-41BC-BDE2-1C4308A5D73B}"/>
              </a:ext>
            </a:extLst>
          </p:cNvPr>
          <p:cNvSpPr/>
          <p:nvPr/>
        </p:nvSpPr>
        <p:spPr>
          <a:xfrm>
            <a:off x="4692016" y="1664274"/>
            <a:ext cx="2481500" cy="147824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Oval 105">
            <a:hlinkClick r:id="rId33" action="ppaction://hlinksldjump" tooltip="Klik untuk penjelasan minyak sawit"/>
            <a:extLst>
              <a:ext uri="{FF2B5EF4-FFF2-40B4-BE49-F238E27FC236}">
                <a16:creationId xmlns:a16="http://schemas.microsoft.com/office/drawing/2014/main" id="{C5C663F9-D350-4BA7-BF68-D5788220CACB}"/>
              </a:ext>
            </a:extLst>
          </p:cNvPr>
          <p:cNvSpPr/>
          <p:nvPr/>
        </p:nvSpPr>
        <p:spPr>
          <a:xfrm>
            <a:off x="1492728" y="2251158"/>
            <a:ext cx="2647744" cy="17688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Oval 106">
            <a:hlinkClick r:id="rId34" action="ppaction://hlinksldjump" tooltip="Klik untuk penjelasan minyak canola"/>
            <a:extLst>
              <a:ext uri="{FF2B5EF4-FFF2-40B4-BE49-F238E27FC236}">
                <a16:creationId xmlns:a16="http://schemas.microsoft.com/office/drawing/2014/main" id="{0A04537B-9973-4D7C-A0B8-0885FBFB7F9F}"/>
              </a:ext>
            </a:extLst>
          </p:cNvPr>
          <p:cNvSpPr/>
          <p:nvPr/>
        </p:nvSpPr>
        <p:spPr>
          <a:xfrm>
            <a:off x="1383654" y="4189196"/>
            <a:ext cx="2647744" cy="17688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8" name="Oval 107">
            <a:hlinkClick r:id="rId35" action="ppaction://hlinksldjump" tooltip="Klik untuk penjelasan minyak biji bunga matahari"/>
            <a:extLst>
              <a:ext uri="{FF2B5EF4-FFF2-40B4-BE49-F238E27FC236}">
                <a16:creationId xmlns:a16="http://schemas.microsoft.com/office/drawing/2014/main" id="{B4356FA0-F251-4E7E-BC39-5F4B98B549F1}"/>
              </a:ext>
            </a:extLst>
          </p:cNvPr>
          <p:cNvSpPr/>
          <p:nvPr/>
        </p:nvSpPr>
        <p:spPr>
          <a:xfrm>
            <a:off x="4692702" y="4801357"/>
            <a:ext cx="2647744" cy="17688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9" name="Oval 108">
            <a:hlinkClick r:id="rId36" action="ppaction://hlinksldjump" tooltip="Klik untuk penjelasan minyak biji kapas"/>
            <a:extLst>
              <a:ext uri="{FF2B5EF4-FFF2-40B4-BE49-F238E27FC236}">
                <a16:creationId xmlns:a16="http://schemas.microsoft.com/office/drawing/2014/main" id="{711D460C-6B11-4214-AD72-9A289B8F6C5E}"/>
              </a:ext>
            </a:extLst>
          </p:cNvPr>
          <p:cNvSpPr/>
          <p:nvPr/>
        </p:nvSpPr>
        <p:spPr>
          <a:xfrm>
            <a:off x="8133170" y="4308836"/>
            <a:ext cx="2647744" cy="17688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177BC9C-0EC4-446D-AEB3-1B486CDA7898}"/>
              </a:ext>
            </a:extLst>
          </p:cNvPr>
          <p:cNvSpPr/>
          <p:nvPr/>
        </p:nvSpPr>
        <p:spPr>
          <a:xfrm>
            <a:off x="1807655" y="3700682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Sawit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1" name="Rectangle 110">
            <a:hlinkClick r:id="rId9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E914DABC-84BB-49D8-A19C-CBB1A12E9B77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: Rounded Corners 111">
            <a:hlinkClick r:id="rId37" action="ppaction://hlinksldjump" tooltip="Lainnya: Kacang Tanah, hazelnut, Walnut, Bekatul, Sesame, "/>
            <a:extLst>
              <a:ext uri="{FF2B5EF4-FFF2-40B4-BE49-F238E27FC236}">
                <a16:creationId xmlns:a16="http://schemas.microsoft.com/office/drawing/2014/main" id="{A16B4841-819F-44D8-B5A5-11FA765B33F4}"/>
              </a:ext>
            </a:extLst>
          </p:cNvPr>
          <p:cNvSpPr/>
          <p:nvPr/>
        </p:nvSpPr>
        <p:spPr>
          <a:xfrm>
            <a:off x="7587778" y="3852088"/>
            <a:ext cx="1177464" cy="2795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dirty="0">
                <a:solidFill>
                  <a:schemeClr val="tx1"/>
                </a:solidFill>
              </a:rPr>
              <a:t>HREVO </a:t>
            </a:r>
            <a:r>
              <a:rPr lang="en-US" sz="1200" b="1" dirty="0" err="1">
                <a:solidFill>
                  <a:schemeClr val="tx1"/>
                </a:solidFill>
              </a:rPr>
              <a:t>Lainnya</a:t>
            </a:r>
            <a:endParaRPr lang="en-ID" sz="1200" b="1" dirty="0">
              <a:solidFill>
                <a:schemeClr val="tx1"/>
              </a:solidFill>
            </a:endParaRPr>
          </a:p>
        </p:txBody>
      </p:sp>
      <p:sp>
        <p:nvSpPr>
          <p:cNvPr id="113" name="Circle: Hollow 112">
            <a:extLst>
              <a:ext uri="{FF2B5EF4-FFF2-40B4-BE49-F238E27FC236}">
                <a16:creationId xmlns:a16="http://schemas.microsoft.com/office/drawing/2014/main" id="{AE130546-45FA-4830-ADBC-9060E81FB3D9}"/>
              </a:ext>
            </a:extLst>
          </p:cNvPr>
          <p:cNvSpPr/>
          <p:nvPr/>
        </p:nvSpPr>
        <p:spPr>
          <a:xfrm>
            <a:off x="7361833" y="381413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hlinkClick r:id="rId38" action="ppaction://hlinksldjump" tooltip="Sifat bahan baku dan biodiesel"/>
            <a:extLst>
              <a:ext uri="{FF2B5EF4-FFF2-40B4-BE49-F238E27FC236}">
                <a16:creationId xmlns:a16="http://schemas.microsoft.com/office/drawing/2014/main" id="{2153C8C8-1F0F-4729-A7EC-6801A88C9C53}"/>
              </a:ext>
            </a:extLst>
          </p:cNvPr>
          <p:cNvSpPr/>
          <p:nvPr/>
        </p:nvSpPr>
        <p:spPr>
          <a:xfrm>
            <a:off x="4098486" y="4871719"/>
            <a:ext cx="1336028" cy="2755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dirty="0" err="1">
                <a:solidFill>
                  <a:schemeClr val="tx1"/>
                </a:solidFill>
              </a:rPr>
              <a:t>Sifat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Bahan</a:t>
            </a:r>
            <a:r>
              <a:rPr lang="en-US" sz="1200" b="1" dirty="0">
                <a:solidFill>
                  <a:schemeClr val="tx1"/>
                </a:solidFill>
              </a:rPr>
              <a:t> Baku</a:t>
            </a:r>
            <a:endParaRPr lang="en-ID" sz="1200" b="1" dirty="0">
              <a:solidFill>
                <a:schemeClr val="tx1"/>
              </a:solidFill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C414C983-9759-4299-96B2-2CA0E82A8047}"/>
              </a:ext>
            </a:extLst>
          </p:cNvPr>
          <p:cNvSpPr/>
          <p:nvPr/>
        </p:nvSpPr>
        <p:spPr>
          <a:xfrm flipV="1">
            <a:off x="5088731" y="4457538"/>
            <a:ext cx="305964" cy="261250"/>
          </a:xfrm>
          <a:custGeom>
            <a:avLst/>
            <a:gdLst>
              <a:gd name="connsiteX0" fmla="*/ 0 w 1006907"/>
              <a:gd name="connsiteY0" fmla="*/ 0 h 309544"/>
              <a:gd name="connsiteX1" fmla="*/ 1006907 w 1006907"/>
              <a:gd name="connsiteY1" fmla="*/ 309544 h 30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6907" h="309544">
                <a:moveTo>
                  <a:pt x="0" y="0"/>
                </a:moveTo>
                <a:lnTo>
                  <a:pt x="1006907" y="309544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6" name="Circle: Hollow 115">
            <a:extLst>
              <a:ext uri="{FF2B5EF4-FFF2-40B4-BE49-F238E27FC236}">
                <a16:creationId xmlns:a16="http://schemas.microsoft.com/office/drawing/2014/main" id="{040D09F1-06EE-448D-A620-1B93BA137A70}"/>
              </a:ext>
            </a:extLst>
          </p:cNvPr>
          <p:cNvSpPr/>
          <p:nvPr/>
        </p:nvSpPr>
        <p:spPr>
          <a:xfrm>
            <a:off x="5298478" y="421709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7" name="Circle: Hollow 116">
            <a:extLst>
              <a:ext uri="{FF2B5EF4-FFF2-40B4-BE49-F238E27FC236}">
                <a16:creationId xmlns:a16="http://schemas.microsoft.com/office/drawing/2014/main" id="{F9072E14-3F10-41DC-99D7-63575E358E1F}"/>
              </a:ext>
            </a:extLst>
          </p:cNvPr>
          <p:cNvSpPr/>
          <p:nvPr/>
        </p:nvSpPr>
        <p:spPr>
          <a:xfrm>
            <a:off x="4813344" y="464494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Rectangle 117">
            <a:hlinkClick r:id="rId39" action="ppaction://hlinksldjump"/>
            <a:extLst>
              <a:ext uri="{FF2B5EF4-FFF2-40B4-BE49-F238E27FC236}">
                <a16:creationId xmlns:a16="http://schemas.microsoft.com/office/drawing/2014/main" id="{19AD3401-5603-4E36-97D8-197519EBCF96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19" name="Rectangle 118">
            <a:hlinkClick r:id="rId40" action="ppaction://hlinksldjump"/>
            <a:extLst>
              <a:ext uri="{FF2B5EF4-FFF2-40B4-BE49-F238E27FC236}">
                <a16:creationId xmlns:a16="http://schemas.microsoft.com/office/drawing/2014/main" id="{109557AD-D588-4C4F-855F-A2DE01E88709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7F0E483C-2ED9-48A5-B5A9-4D56AA8DDB57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D7A9A9D-714C-40D9-A933-7EE4A8314878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6BE1910-3551-40E3-8317-F7AF24AE0F89}"/>
              </a:ext>
            </a:extLst>
          </p:cNvPr>
          <p:cNvSpPr/>
          <p:nvPr/>
        </p:nvSpPr>
        <p:spPr>
          <a:xfrm>
            <a:off x="804384" y="6363017"/>
            <a:ext cx="4847269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salah </a:t>
            </a:r>
            <a:r>
              <a:rPr lang="en-US" sz="1000" dirty="0" err="1">
                <a:solidFill>
                  <a:schemeClr val="tx1"/>
                </a:solidFill>
              </a:rPr>
              <a:t>satu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1381E3C-672F-41F2-8A3F-8543F41C2067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E5654B-C156-4056-8F27-C8E2B8E9990E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</a:t>
            </a:r>
            <a:r>
              <a:rPr lang="en-US" sz="2800" b="1" dirty="0" err="1">
                <a:solidFill>
                  <a:srgbClr val="0000CC"/>
                </a:solidFill>
              </a:rPr>
              <a:t>Eley-Rideal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FDA9723-7E6B-4A28-93D5-A16F58D97AE7}"/>
              </a:ext>
            </a:extLst>
          </p:cNvPr>
          <p:cNvSpPr/>
          <p:nvPr/>
        </p:nvSpPr>
        <p:spPr>
          <a:xfrm>
            <a:off x="8036153" y="2611425"/>
            <a:ext cx="2670145" cy="111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Eley-Rideal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9B2AA112-4A0D-4145-86A4-BFEF54634F1E}"/>
              </a:ext>
            </a:extLst>
          </p:cNvPr>
          <p:cNvSpPr/>
          <p:nvPr/>
        </p:nvSpPr>
        <p:spPr>
          <a:xfrm flipH="1">
            <a:off x="7722300" y="3045607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hlinkClick r:id="rId13" action="ppaction://hlinksldjump" tooltip="Model kinetika Eley-Rideal"/>
            <a:extLst>
              <a:ext uri="{FF2B5EF4-FFF2-40B4-BE49-F238E27FC236}">
                <a16:creationId xmlns:a16="http://schemas.microsoft.com/office/drawing/2014/main" id="{A393CEFE-0FB2-419A-9DD3-4B2C810EDAEF}"/>
              </a:ext>
            </a:extLst>
          </p:cNvPr>
          <p:cNvSpPr/>
          <p:nvPr/>
        </p:nvSpPr>
        <p:spPr>
          <a:xfrm flipV="1">
            <a:off x="8244936" y="2771940"/>
            <a:ext cx="2216403" cy="787783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4406517A-49AA-4225-8E7E-F8C46A3D654C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6D68C215-0C27-4156-BE81-7B170438DB19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3E38CF79-23B4-41BB-93AE-7723DB74239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57F2DC6F-B72F-4325-A496-EC0FA81C7BC2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79BCF3CC-E9B2-46AC-9823-08BF836DBAC8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16CB7F12-FDCA-47EA-BE7F-10B6CBB1CFA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30562295-BECC-4C73-9ECF-0E6A4DAD6F97}"/>
              </a:ext>
            </a:extLst>
          </p:cNvPr>
          <p:cNvSpPr/>
          <p:nvPr/>
        </p:nvSpPr>
        <p:spPr>
          <a:xfrm>
            <a:off x="3597442" y="1014079"/>
            <a:ext cx="5017169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BE7E1A5-ED2E-4855-BC35-6E43D18FAB9B}"/>
              </a:ext>
            </a:extLst>
          </p:cNvPr>
          <p:cNvSpPr/>
          <p:nvPr/>
        </p:nvSpPr>
        <p:spPr>
          <a:xfrm>
            <a:off x="1240668" y="1779858"/>
            <a:ext cx="5922593" cy="44669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 err="1">
                <a:solidFill>
                  <a:schemeClr val="tx1"/>
                </a:solidFill>
              </a:rPr>
              <a:t>Asumsi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digunakan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untuk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esterifikasi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dengan</a:t>
            </a:r>
            <a:r>
              <a:rPr lang="en-US" sz="1700" dirty="0">
                <a:solidFill>
                  <a:schemeClr val="tx1"/>
                </a:solidFill>
              </a:rPr>
              <a:t> model </a:t>
            </a:r>
            <a:r>
              <a:rPr lang="en-US" sz="1700" dirty="0" err="1">
                <a:solidFill>
                  <a:schemeClr val="tx1"/>
                </a:solidFill>
              </a:rPr>
              <a:t>kinetika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Eley-Rideal</a:t>
            </a:r>
            <a:r>
              <a:rPr lang="en-US" sz="17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Laju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nonkatalitik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diabaikan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terhadap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laju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katalitik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Komponen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terjerap</a:t>
            </a:r>
            <a:r>
              <a:rPr lang="en-US" sz="1700" dirty="0">
                <a:solidFill>
                  <a:schemeClr val="tx1"/>
                </a:solidFill>
              </a:rPr>
              <a:t> di </a:t>
            </a:r>
            <a:r>
              <a:rPr lang="en-US" sz="1700" dirty="0" err="1">
                <a:solidFill>
                  <a:schemeClr val="tx1"/>
                </a:solidFill>
              </a:rPr>
              <a:t>permukaan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katalis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adalah</a:t>
            </a:r>
            <a:r>
              <a:rPr lang="en-US" sz="1700" dirty="0">
                <a:solidFill>
                  <a:schemeClr val="tx1"/>
                </a:solidFill>
              </a:rPr>
              <a:t> FFA, alkohol, FAME, dan air, </a:t>
            </a:r>
            <a:r>
              <a:rPr lang="en-US" sz="1700" dirty="0" err="1">
                <a:solidFill>
                  <a:schemeClr val="tx1"/>
                </a:solidFill>
              </a:rPr>
              <a:t>trigliserida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bukan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komponen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terjerap</a:t>
            </a:r>
            <a:endParaRPr lang="en-US" sz="17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Tahap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mengontrol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adalah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tahap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kedua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yaitu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permukaan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Konstanta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kesetimbangan</a:t>
            </a:r>
            <a:r>
              <a:rPr lang="en-US" sz="1700" dirty="0">
                <a:solidFill>
                  <a:schemeClr val="tx1"/>
                </a:solidFill>
              </a:rPr>
              <a:t> adsorbs independent </a:t>
            </a:r>
            <a:r>
              <a:rPr lang="en-US" sz="1700" dirty="0" err="1">
                <a:solidFill>
                  <a:schemeClr val="tx1"/>
                </a:solidFill>
              </a:rPr>
              <a:t>terhadap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suhu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700" dirty="0">
                <a:solidFill>
                  <a:schemeClr val="tx1"/>
                </a:solidFill>
              </a:rPr>
              <a:t>Situs adsorbs </a:t>
            </a:r>
            <a:r>
              <a:rPr lang="en-US" sz="1700" dirty="0" err="1">
                <a:solidFill>
                  <a:schemeClr val="tx1"/>
                </a:solidFill>
              </a:rPr>
              <a:t>memiliki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keaktifan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seragam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merupakan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lapisan</a:t>
            </a:r>
            <a:r>
              <a:rPr lang="en-US" sz="1700" dirty="0">
                <a:solidFill>
                  <a:schemeClr val="tx1"/>
                </a:solidFill>
              </a:rPr>
              <a:t> monolayer</a:t>
            </a:r>
          </a:p>
          <a:p>
            <a:pPr marL="342900" indent="-342900">
              <a:buAutoNum type="arabicPeriod"/>
            </a:pPr>
            <a:r>
              <a:rPr lang="en-US" sz="1700" dirty="0" err="1">
                <a:solidFill>
                  <a:schemeClr val="tx1"/>
                </a:solidFill>
              </a:rPr>
              <a:t>Adsorbsi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desorbsi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terjadi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saat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kesetimbangan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berlangsung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sangat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cepat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n-ID" sz="1700" dirty="0">
                <a:solidFill>
                  <a:schemeClr val="tx1"/>
                </a:solidFill>
              </a:rPr>
              <a:t>Pada </a:t>
            </a:r>
            <a:r>
              <a:rPr lang="en-ID" sz="1700" dirty="0" err="1">
                <a:solidFill>
                  <a:schemeClr val="tx1"/>
                </a:solidFill>
              </a:rPr>
              <a:t>saat</a:t>
            </a:r>
            <a:r>
              <a:rPr lang="en-ID" sz="1700" dirty="0">
                <a:solidFill>
                  <a:schemeClr val="tx1"/>
                </a:solidFill>
              </a:rPr>
              <a:t> t = 0, </a:t>
            </a:r>
            <a:r>
              <a:rPr lang="en-ID" sz="1700" dirty="0" err="1">
                <a:solidFill>
                  <a:schemeClr val="tx1"/>
                </a:solidFill>
              </a:rPr>
              <a:t>tidak</a:t>
            </a:r>
            <a:r>
              <a:rPr lang="en-ID" sz="1700" dirty="0">
                <a:solidFill>
                  <a:schemeClr val="tx1"/>
                </a:solidFill>
              </a:rPr>
              <a:t> </a:t>
            </a:r>
            <a:r>
              <a:rPr lang="en-ID" sz="1700" dirty="0" err="1">
                <a:solidFill>
                  <a:schemeClr val="tx1"/>
                </a:solidFill>
              </a:rPr>
              <a:t>terdapat</a:t>
            </a:r>
            <a:r>
              <a:rPr lang="en-ID" sz="1700" dirty="0">
                <a:solidFill>
                  <a:schemeClr val="tx1"/>
                </a:solidFill>
              </a:rPr>
              <a:t> FAME (FAME = 0)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70968737-AD3C-4063-A65D-7CD0062480D0}"/>
              </a:ext>
            </a:extLst>
          </p:cNvPr>
          <p:cNvSpPr/>
          <p:nvPr/>
        </p:nvSpPr>
        <p:spPr>
          <a:xfrm>
            <a:off x="8030579" y="4482733"/>
            <a:ext cx="2644940" cy="9036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Asumsi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digunakan</a:t>
            </a:r>
            <a:r>
              <a:rPr lang="en-US" dirty="0">
                <a:solidFill>
                  <a:srgbClr val="0000CC"/>
                </a:solidFill>
              </a:rPr>
              <a:t> pada model </a:t>
            </a:r>
            <a:r>
              <a:rPr lang="en-US" dirty="0" err="1">
                <a:solidFill>
                  <a:srgbClr val="0000CC"/>
                </a:solidFill>
              </a:rPr>
              <a:t>kinetika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Eley-Redeal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B9DAAD-0BE5-4F79-95C6-39E37C84794B}"/>
              </a:ext>
            </a:extLst>
          </p:cNvPr>
          <p:cNvSpPr/>
          <p:nvPr/>
        </p:nvSpPr>
        <p:spPr>
          <a:xfrm>
            <a:off x="7546131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Rectangle 55">
            <a:hlinkClick r:id="rId16" action="ppaction://hlinksldjump" tooltip="Asumsi yang digunakan"/>
            <a:extLst>
              <a:ext uri="{FF2B5EF4-FFF2-40B4-BE49-F238E27FC236}">
                <a16:creationId xmlns:a16="http://schemas.microsoft.com/office/drawing/2014/main" id="{F85BD6EB-0D4E-4C1B-BBDD-F92A853DB6C3}"/>
              </a:ext>
            </a:extLst>
          </p:cNvPr>
          <p:cNvSpPr/>
          <p:nvPr/>
        </p:nvSpPr>
        <p:spPr>
          <a:xfrm flipV="1">
            <a:off x="8244847" y="4552666"/>
            <a:ext cx="2216403" cy="787783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Arrow: Right 72">
            <a:hlinkClick r:id="rId16" action="ppaction://hlinksldjump" tooltip="Tutup"/>
            <a:extLst>
              <a:ext uri="{FF2B5EF4-FFF2-40B4-BE49-F238E27FC236}">
                <a16:creationId xmlns:a16="http://schemas.microsoft.com/office/drawing/2014/main" id="{5BD46D49-FC23-4933-A0C6-BD87596A1210}"/>
              </a:ext>
            </a:extLst>
          </p:cNvPr>
          <p:cNvSpPr/>
          <p:nvPr/>
        </p:nvSpPr>
        <p:spPr>
          <a:xfrm flipH="1">
            <a:off x="7116036" y="4691293"/>
            <a:ext cx="896051" cy="44619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88031D-DCD3-4655-AA40-FB923E03C38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Hattori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BD46D49-FC23-4933-A0C6-BD87596A1210}"/>
              </a:ext>
            </a:extLst>
          </p:cNvPr>
          <p:cNvSpPr/>
          <p:nvPr/>
        </p:nvSpPr>
        <p:spPr>
          <a:xfrm flipH="1">
            <a:off x="7732359" y="4809055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9B2AA112-4A0D-4145-86A4-BFEF54634F1E}"/>
              </a:ext>
            </a:extLst>
          </p:cNvPr>
          <p:cNvSpPr/>
          <p:nvPr/>
        </p:nvSpPr>
        <p:spPr>
          <a:xfrm flipH="1">
            <a:off x="7252824" y="2454922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B9DAAD-0BE5-4F79-95C6-39E37C84794B}"/>
              </a:ext>
            </a:extLst>
          </p:cNvPr>
          <p:cNvSpPr/>
          <p:nvPr/>
        </p:nvSpPr>
        <p:spPr>
          <a:xfrm>
            <a:off x="7546131" y="2130157"/>
            <a:ext cx="204537" cy="337088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hlinkClick r:id="rId13" action="ppaction://hlinksldjump" tooltip="Model kinetika Hatori"/>
            <a:extLst>
              <a:ext uri="{FF2B5EF4-FFF2-40B4-BE49-F238E27FC236}">
                <a16:creationId xmlns:a16="http://schemas.microsoft.com/office/drawing/2014/main" id="{F5CDEC29-9B00-41E5-8DD9-408C912152BE}"/>
              </a:ext>
            </a:extLst>
          </p:cNvPr>
          <p:cNvSpPr/>
          <p:nvPr/>
        </p:nvSpPr>
        <p:spPr>
          <a:xfrm flipV="1">
            <a:off x="8369653" y="4569063"/>
            <a:ext cx="2082403" cy="787783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B7BC1B79-451B-46D8-836F-274347170AF0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DE62E89A-AC0D-4DDA-B312-870769A4413A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CFC17724-46DF-4D65-998A-27A8921E6FD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78AB8506-62EC-4D5B-AC6A-66382B3B40B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959536E3-B902-4CDC-AA98-098C289EA68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1D84A358-5375-4562-B13C-1F6C5FA03D4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8C612973-A8C8-4910-BDE3-1D3F7936B249}"/>
              </a:ext>
            </a:extLst>
          </p:cNvPr>
          <p:cNvSpPr/>
          <p:nvPr/>
        </p:nvSpPr>
        <p:spPr>
          <a:xfrm>
            <a:off x="4033194" y="988071"/>
            <a:ext cx="4123010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C96AEB7-CA5E-4FEA-94D6-BE86095D52BA}"/>
              </a:ext>
            </a:extLst>
          </p:cNvPr>
          <p:cNvSpPr/>
          <p:nvPr/>
        </p:nvSpPr>
        <p:spPr>
          <a:xfrm>
            <a:off x="4605515" y="1767017"/>
            <a:ext cx="2644940" cy="16619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Model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sedikit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kompleks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mekanisme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model Langmuir-Hinshelwood.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DBDD177-D8A2-4D97-B6C0-4FF9F43133B1}"/>
              </a:ext>
            </a:extLst>
          </p:cNvPr>
          <p:cNvSpPr/>
          <p:nvPr/>
        </p:nvSpPr>
        <p:spPr>
          <a:xfrm>
            <a:off x="8036152" y="4386945"/>
            <a:ext cx="2670145" cy="111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Hattori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FAF9EAE-207F-41F0-BEBA-F3696C72F7D0}"/>
              </a:ext>
            </a:extLst>
          </p:cNvPr>
          <p:cNvSpPr/>
          <p:nvPr/>
        </p:nvSpPr>
        <p:spPr>
          <a:xfrm>
            <a:off x="4601241" y="3725523"/>
            <a:ext cx="2644940" cy="24913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membedakan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terbentuknya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senyawa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intermediate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alkohol yang </a:t>
            </a:r>
            <a:r>
              <a:rPr lang="en-US" dirty="0" err="1">
                <a:solidFill>
                  <a:schemeClr val="tx1"/>
                </a:solidFill>
              </a:rPr>
              <a:t>terjerap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digliserida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monogliserida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terjerap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D63F7188-7F72-47A4-B5FB-EBCDBCFA5A36}"/>
              </a:ext>
            </a:extLst>
          </p:cNvPr>
          <p:cNvSpPr/>
          <p:nvPr/>
        </p:nvSpPr>
        <p:spPr>
          <a:xfrm rot="5400000">
            <a:off x="5729051" y="3420629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AD93503-4736-4313-ACC5-B192DB034ACB}"/>
              </a:ext>
            </a:extLst>
          </p:cNvPr>
          <p:cNvSpPr/>
          <p:nvPr/>
        </p:nvSpPr>
        <p:spPr>
          <a:xfrm>
            <a:off x="1419828" y="1767017"/>
            <a:ext cx="2759050" cy="23990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tx1"/>
                </a:solidFill>
              </a:rPr>
              <a:t>Senyawa</a:t>
            </a:r>
            <a:r>
              <a:rPr lang="en-US" sz="1700" dirty="0">
                <a:solidFill>
                  <a:schemeClr val="tx1"/>
                </a:solidFill>
              </a:rPr>
              <a:t> intermediate </a:t>
            </a:r>
            <a:r>
              <a:rPr lang="en-US" sz="1700" dirty="0" err="1">
                <a:solidFill>
                  <a:schemeClr val="tx1"/>
                </a:solidFill>
              </a:rPr>
              <a:t>tersebut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terdekomposisi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menghasilkan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digliserida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alkil</a:t>
            </a:r>
            <a:r>
              <a:rPr lang="en-US" sz="1700" dirty="0">
                <a:solidFill>
                  <a:schemeClr val="tx1"/>
                </a:solidFill>
              </a:rPr>
              <a:t> ester.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dilanjutkan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dengan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digliserida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monogliserida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gliserida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terjerap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membentuk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i="1" dirty="0">
                <a:solidFill>
                  <a:schemeClr val="tx1"/>
                </a:solidFill>
                <a:hlinkClick r:id="rId19" action="ppaction://hlinksldjump"/>
              </a:rPr>
              <a:t>intermediate</a:t>
            </a:r>
            <a:endParaRPr lang="en-ID" sz="1700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503583F-54C8-4A06-94DE-96BAA13FE4C1}"/>
              </a:ext>
            </a:extLst>
          </p:cNvPr>
          <p:cNvSpPr/>
          <p:nvPr/>
        </p:nvSpPr>
        <p:spPr>
          <a:xfrm>
            <a:off x="1415553" y="4447356"/>
            <a:ext cx="2763325" cy="17994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methanol dan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terjerap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senyawa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intermediate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terjerap</a:t>
            </a:r>
            <a:r>
              <a:rPr lang="en-US" dirty="0">
                <a:solidFill>
                  <a:schemeClr val="tx1"/>
                </a:solidFill>
              </a:rPr>
              <a:t> (TsCH</a:t>
            </a:r>
            <a:r>
              <a:rPr lang="en-US" sz="2400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OH*) dan </a:t>
            </a:r>
            <a:r>
              <a:rPr lang="en-US" dirty="0" err="1">
                <a:solidFill>
                  <a:schemeClr val="tx1"/>
                </a:solidFill>
              </a:rPr>
              <a:t>satu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kosong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27B39A30-BA7A-41A4-B0F1-BA188AD0A1F6}"/>
              </a:ext>
            </a:extLst>
          </p:cNvPr>
          <p:cNvSpPr/>
          <p:nvPr/>
        </p:nvSpPr>
        <p:spPr>
          <a:xfrm flipH="1">
            <a:off x="4195400" y="4951761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8DA19A4B-DEB0-4E90-9421-FDF580A094EA}"/>
              </a:ext>
            </a:extLst>
          </p:cNvPr>
          <p:cNvSpPr/>
          <p:nvPr/>
        </p:nvSpPr>
        <p:spPr>
          <a:xfrm rot="16200000">
            <a:off x="2602555" y="4211020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 89">
            <a:hlinkClick r:id="rId13" action="ppaction://hlinksldjump" tooltip="Model kinetika Hattori"/>
            <a:extLst>
              <a:ext uri="{FF2B5EF4-FFF2-40B4-BE49-F238E27FC236}">
                <a16:creationId xmlns:a16="http://schemas.microsoft.com/office/drawing/2014/main" id="{6595DAE1-F91E-49A8-B147-32E95D2FB438}"/>
              </a:ext>
            </a:extLst>
          </p:cNvPr>
          <p:cNvSpPr/>
          <p:nvPr/>
        </p:nvSpPr>
        <p:spPr>
          <a:xfrm flipV="1">
            <a:off x="8302652" y="4530957"/>
            <a:ext cx="2216403" cy="787783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CD6354-94F4-49B1-89CD-2611F3E4713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0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Kinetika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Model Hattori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BD46D49-FC23-4933-A0C6-BD87596A1210}"/>
              </a:ext>
            </a:extLst>
          </p:cNvPr>
          <p:cNvSpPr/>
          <p:nvPr/>
        </p:nvSpPr>
        <p:spPr>
          <a:xfrm flipH="1">
            <a:off x="7732359" y="4845151"/>
            <a:ext cx="389320" cy="264008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9B2AA112-4A0D-4145-86A4-BFEF54634F1E}"/>
              </a:ext>
            </a:extLst>
          </p:cNvPr>
          <p:cNvSpPr/>
          <p:nvPr/>
        </p:nvSpPr>
        <p:spPr>
          <a:xfrm flipH="1">
            <a:off x="7252824" y="2454922"/>
            <a:ext cx="389320" cy="264008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B9DAAD-0BE5-4F79-95C6-39E37C84794B}"/>
              </a:ext>
            </a:extLst>
          </p:cNvPr>
          <p:cNvSpPr/>
          <p:nvPr/>
        </p:nvSpPr>
        <p:spPr>
          <a:xfrm>
            <a:off x="7546131" y="2130157"/>
            <a:ext cx="204537" cy="3370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hlinkClick r:id="rId13" action="ppaction://hlinksldjump" tooltip="Model kinetika Hatori"/>
            <a:extLst>
              <a:ext uri="{FF2B5EF4-FFF2-40B4-BE49-F238E27FC236}">
                <a16:creationId xmlns:a16="http://schemas.microsoft.com/office/drawing/2014/main" id="{F5CDEC29-9B00-41E5-8DD9-408C912152BE}"/>
              </a:ext>
            </a:extLst>
          </p:cNvPr>
          <p:cNvSpPr/>
          <p:nvPr/>
        </p:nvSpPr>
        <p:spPr>
          <a:xfrm flipV="1">
            <a:off x="8369653" y="4569063"/>
            <a:ext cx="2082403" cy="787783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B7BC1B79-451B-46D8-836F-274347170AF0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DE62E89A-AC0D-4DDA-B312-870769A4413A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CFC17724-46DF-4D65-998A-27A8921E6FD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78AB8506-62EC-4D5B-AC6A-66382B3B40B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959536E3-B902-4CDC-AA98-098C289EA68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1D84A358-5375-4562-B13C-1F6C5FA03D4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8C612973-A8C8-4910-BDE3-1D3F7936B249}"/>
              </a:ext>
            </a:extLst>
          </p:cNvPr>
          <p:cNvSpPr/>
          <p:nvPr/>
        </p:nvSpPr>
        <p:spPr>
          <a:xfrm>
            <a:off x="4033194" y="988071"/>
            <a:ext cx="4123010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C96AEB7-CA5E-4FEA-94D6-BE86095D52BA}"/>
              </a:ext>
            </a:extLst>
          </p:cNvPr>
          <p:cNvSpPr/>
          <p:nvPr/>
        </p:nvSpPr>
        <p:spPr>
          <a:xfrm>
            <a:off x="4605515" y="1767017"/>
            <a:ext cx="2644940" cy="16619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Model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ini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sedikit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lebih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kompleks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dibandingkan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dengan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mekanisme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model Langmuir-Hinshelwood. </a:t>
            </a:r>
            <a:endParaRPr lang="en-ID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DBDD177-D8A2-4D97-B6C0-4FF9F43133B1}"/>
              </a:ext>
            </a:extLst>
          </p:cNvPr>
          <p:cNvSpPr/>
          <p:nvPr/>
        </p:nvSpPr>
        <p:spPr>
          <a:xfrm>
            <a:off x="8036152" y="4386945"/>
            <a:ext cx="2670145" cy="111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Model </a:t>
            </a:r>
            <a:r>
              <a:rPr lang="en-US" sz="2400" b="1" dirty="0" err="1">
                <a:solidFill>
                  <a:schemeClr val="tx1"/>
                </a:solidFill>
              </a:rPr>
              <a:t>kinetika</a:t>
            </a:r>
            <a:r>
              <a:rPr lang="en-US" sz="2400" b="1" dirty="0">
                <a:solidFill>
                  <a:schemeClr val="tx1"/>
                </a:solidFill>
              </a:rPr>
              <a:t> Hattori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FAF9EAE-207F-41F0-BEBA-F3696C72F7D0}"/>
              </a:ext>
            </a:extLst>
          </p:cNvPr>
          <p:cNvSpPr/>
          <p:nvPr/>
        </p:nvSpPr>
        <p:spPr>
          <a:xfrm>
            <a:off x="4601241" y="3725523"/>
            <a:ext cx="2644940" cy="24913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Yang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membedakan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adalah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terbentuknya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senyawa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intermediate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dihasilkan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dari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alkohol yang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terjerap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dan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trigliserida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digliserida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, dan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monogliserida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terjerap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ID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D63F7188-7F72-47A4-B5FB-EBCDBCFA5A36}"/>
              </a:ext>
            </a:extLst>
          </p:cNvPr>
          <p:cNvSpPr/>
          <p:nvPr/>
        </p:nvSpPr>
        <p:spPr>
          <a:xfrm rot="5400000">
            <a:off x="5729051" y="3420629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AD93503-4736-4313-ACC5-B192DB034ACB}"/>
              </a:ext>
            </a:extLst>
          </p:cNvPr>
          <p:cNvSpPr/>
          <p:nvPr/>
        </p:nvSpPr>
        <p:spPr>
          <a:xfrm>
            <a:off x="1419828" y="1767017"/>
            <a:ext cx="2759050" cy="23990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tx1"/>
                </a:solidFill>
              </a:rPr>
              <a:t>Senyawa</a:t>
            </a:r>
            <a:r>
              <a:rPr lang="en-US" sz="1700" dirty="0">
                <a:solidFill>
                  <a:schemeClr val="tx1"/>
                </a:solidFill>
              </a:rPr>
              <a:t> intermediate </a:t>
            </a:r>
            <a:r>
              <a:rPr lang="en-US" sz="1700" dirty="0" err="1">
                <a:solidFill>
                  <a:schemeClr val="tx1"/>
                </a:solidFill>
              </a:rPr>
              <a:t>tersebut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terdekomposisi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menghasilkan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digliserida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alkil</a:t>
            </a:r>
            <a:r>
              <a:rPr lang="en-US" sz="1700" dirty="0">
                <a:solidFill>
                  <a:schemeClr val="tx1"/>
                </a:solidFill>
              </a:rPr>
              <a:t> ester. </a:t>
            </a:r>
            <a:r>
              <a:rPr lang="en-US" sz="1700" dirty="0" err="1">
                <a:solidFill>
                  <a:schemeClr val="tx1"/>
                </a:solidFill>
              </a:rPr>
              <a:t>Reaksi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dilanjutkan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dengan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digliserida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r>
              <a:rPr lang="en-US" sz="1700" dirty="0" err="1">
                <a:solidFill>
                  <a:schemeClr val="tx1"/>
                </a:solidFill>
              </a:rPr>
              <a:t>monogliserida</a:t>
            </a:r>
            <a:r>
              <a:rPr lang="en-US" sz="1700" dirty="0">
                <a:solidFill>
                  <a:schemeClr val="tx1"/>
                </a:solidFill>
              </a:rPr>
              <a:t> dan </a:t>
            </a:r>
            <a:r>
              <a:rPr lang="en-US" sz="1700" dirty="0" err="1">
                <a:solidFill>
                  <a:schemeClr val="tx1"/>
                </a:solidFill>
              </a:rPr>
              <a:t>gliserida</a:t>
            </a:r>
            <a:r>
              <a:rPr lang="en-US" sz="1700" dirty="0">
                <a:solidFill>
                  <a:schemeClr val="tx1"/>
                </a:solidFill>
              </a:rPr>
              <a:t> yang </a:t>
            </a:r>
            <a:r>
              <a:rPr lang="en-US" sz="1700" dirty="0" err="1">
                <a:solidFill>
                  <a:schemeClr val="tx1"/>
                </a:solidFill>
              </a:rPr>
              <a:t>terjerap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err="1">
                <a:solidFill>
                  <a:schemeClr val="tx1"/>
                </a:solidFill>
              </a:rPr>
              <a:t>membentuk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i="1" dirty="0">
                <a:solidFill>
                  <a:schemeClr val="tx1"/>
                </a:solidFill>
                <a:hlinkClick r:id="rId17" action="ppaction://hlinksldjump"/>
              </a:rPr>
              <a:t>intermediate</a:t>
            </a:r>
            <a:endParaRPr lang="en-ID" sz="1700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503583F-54C8-4A06-94DE-96BAA13FE4C1}"/>
              </a:ext>
            </a:extLst>
          </p:cNvPr>
          <p:cNvSpPr/>
          <p:nvPr/>
        </p:nvSpPr>
        <p:spPr>
          <a:xfrm>
            <a:off x="1415553" y="4447356"/>
            <a:ext cx="2763325" cy="17994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methanol dan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terjerap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senyawa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intermediate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terjerap</a:t>
            </a:r>
            <a:r>
              <a:rPr lang="en-US" dirty="0">
                <a:solidFill>
                  <a:schemeClr val="tx1"/>
                </a:solidFill>
              </a:rPr>
              <a:t> (TsCH</a:t>
            </a:r>
            <a:r>
              <a:rPr lang="en-US" sz="2400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OH*) dan </a:t>
            </a:r>
            <a:r>
              <a:rPr lang="en-US" dirty="0" err="1">
                <a:solidFill>
                  <a:schemeClr val="tx1"/>
                </a:solidFill>
              </a:rPr>
              <a:t>satu</a:t>
            </a:r>
            <a:r>
              <a:rPr lang="en-US" dirty="0">
                <a:solidFill>
                  <a:schemeClr val="tx1"/>
                </a:solidFill>
              </a:rPr>
              <a:t> situs </a:t>
            </a:r>
            <a:r>
              <a:rPr lang="en-US" dirty="0" err="1">
                <a:solidFill>
                  <a:schemeClr val="tx1"/>
                </a:solidFill>
              </a:rPr>
              <a:t>kosong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27B39A30-BA7A-41A4-B0F1-BA188AD0A1F6}"/>
              </a:ext>
            </a:extLst>
          </p:cNvPr>
          <p:cNvSpPr/>
          <p:nvPr/>
        </p:nvSpPr>
        <p:spPr>
          <a:xfrm flipH="1">
            <a:off x="4195400" y="4951761"/>
            <a:ext cx="389320" cy="264008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8DA19A4B-DEB0-4E90-9421-FDF580A094EA}"/>
              </a:ext>
            </a:extLst>
          </p:cNvPr>
          <p:cNvSpPr/>
          <p:nvPr/>
        </p:nvSpPr>
        <p:spPr>
          <a:xfrm rot="16200000">
            <a:off x="2602555" y="4211020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7AAE0B9-B0A7-40E8-8F88-E8A3BA4AF4FD}"/>
              </a:ext>
            </a:extLst>
          </p:cNvPr>
          <p:cNvSpPr/>
          <p:nvPr/>
        </p:nvSpPr>
        <p:spPr>
          <a:xfrm>
            <a:off x="4421375" y="3155414"/>
            <a:ext cx="2644940" cy="15573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intermediate </a:t>
            </a:r>
            <a:r>
              <a:rPr lang="en-US" dirty="0" err="1">
                <a:solidFill>
                  <a:schemeClr val="tx1"/>
                </a:solidFill>
              </a:rPr>
              <a:t>msing-masing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</a:t>
            </a:r>
            <a:r>
              <a:rPr lang="en-US" dirty="0">
                <a:solidFill>
                  <a:schemeClr val="tx1"/>
                </a:solidFill>
              </a:rPr>
              <a:t> DsCH</a:t>
            </a:r>
            <a:r>
              <a:rPr lang="en-US" sz="2400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OH* dan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CH</a:t>
            </a:r>
            <a:r>
              <a:rPr lang="en-US" sz="2400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OH*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6" name="Arrow: Right 55">
            <a:hlinkClick r:id="rId17" action="ppaction://hlinksldjump" tooltip="Tutup"/>
            <a:extLst>
              <a:ext uri="{FF2B5EF4-FFF2-40B4-BE49-F238E27FC236}">
                <a16:creationId xmlns:a16="http://schemas.microsoft.com/office/drawing/2014/main" id="{7B0D8E9B-3034-4337-AB4A-089EF08410BF}"/>
              </a:ext>
            </a:extLst>
          </p:cNvPr>
          <p:cNvSpPr/>
          <p:nvPr/>
        </p:nvSpPr>
        <p:spPr>
          <a:xfrm>
            <a:off x="4054980" y="3725523"/>
            <a:ext cx="389320" cy="38674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61" name="Rectangle 60">
            <a:hlinkClick r:id="rId13" action="ppaction://hlinksldjump" tooltip="Model kinetika Hattori"/>
            <a:extLst>
              <a:ext uri="{FF2B5EF4-FFF2-40B4-BE49-F238E27FC236}">
                <a16:creationId xmlns:a16="http://schemas.microsoft.com/office/drawing/2014/main" id="{7965F675-86F7-41B1-8D52-33129F347826}"/>
              </a:ext>
            </a:extLst>
          </p:cNvPr>
          <p:cNvSpPr/>
          <p:nvPr/>
        </p:nvSpPr>
        <p:spPr>
          <a:xfrm flipV="1">
            <a:off x="8302652" y="4530957"/>
            <a:ext cx="2216403" cy="787783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A18D826-F62D-4ACF-B4FD-6B68E2F29D15}"/>
              </a:ext>
            </a:extLst>
          </p:cNvPr>
          <p:cNvSpPr/>
          <p:nvPr/>
        </p:nvSpPr>
        <p:spPr>
          <a:xfrm>
            <a:off x="7447484" y="1730860"/>
            <a:ext cx="2644940" cy="21406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Gliserida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mengalami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destorbsi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penentu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permukaan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137F5BC6-A9CB-4C96-B088-E42D4D381369}"/>
              </a:ext>
            </a:extLst>
          </p:cNvPr>
          <p:cNvSpPr/>
          <p:nvPr/>
        </p:nvSpPr>
        <p:spPr>
          <a:xfrm rot="20250384">
            <a:off x="7049699" y="3051843"/>
            <a:ext cx="389320" cy="264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E15350-E1FB-4089-9F96-A5C7A0FE703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1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010D92-BB4E-427B-BE9B-76179DAFB93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59F2266B-4356-416F-8EEE-B9224EB4E73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D050271E-72B8-4BED-9CC1-4EE58029B060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6098FCD2-1949-4557-A574-9E703F9A80E7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495F69-964D-4CAA-97D3-142ADA95638C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EVALUASI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8ABDB6D-F10C-419F-AB53-7E429D130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D7B42D87-8F24-4A03-A272-24C21054BF3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F5D105C6-57CE-467C-9B38-0536C6D6668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3966736-F655-451C-9FA9-601DD3DBED3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B4E29D1-542C-49E9-AFD2-8684EB60789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5D95B836-9ED8-4536-A180-A39DFE30FAE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D83D68-5111-4783-AC7E-5015E0C32A1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AE591C-95F8-48EB-B5BC-1DCC3CD8261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3" action="ppaction://hlinksldjump"/>
            <a:extLst>
              <a:ext uri="{FF2B5EF4-FFF2-40B4-BE49-F238E27FC236}">
                <a16:creationId xmlns:a16="http://schemas.microsoft.com/office/drawing/2014/main" id="{B7BC1B79-451B-46D8-836F-274347170AF0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4" action="ppaction://hlinksldjump" tooltip="Model kinetika Pseudohomogen"/>
            <a:extLst>
              <a:ext uri="{FF2B5EF4-FFF2-40B4-BE49-F238E27FC236}">
                <a16:creationId xmlns:a16="http://schemas.microsoft.com/office/drawing/2014/main" id="{49635400-AAD7-4F2F-AAD7-482AADF78F7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Pseudho-homogen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5" action="ppaction://hlinksldjump" tooltip="Model kinetika Langmuir-Hinshelwood"/>
            <a:extLst>
              <a:ext uri="{FF2B5EF4-FFF2-40B4-BE49-F238E27FC236}">
                <a16:creationId xmlns:a16="http://schemas.microsoft.com/office/drawing/2014/main" id="{452EA0F0-48DC-4D33-9382-E2898B1737C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Langmuir-</a:t>
            </a:r>
            <a:r>
              <a:rPr lang="en-US" sz="1000" dirty="0" err="1">
                <a:solidFill>
                  <a:schemeClr val="tx1"/>
                </a:solidFill>
              </a:rPr>
              <a:t>hinshel</a:t>
            </a:r>
            <a:r>
              <a:rPr lang="en-US" sz="1000" dirty="0">
                <a:solidFill>
                  <a:schemeClr val="tx1"/>
                </a:solidFill>
              </a:rPr>
              <a:t> wood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hlinkClick r:id="rId16" action="ppaction://hlinksldjump" tooltip="Model kinetika Eley-Redial"/>
            <a:extLst>
              <a:ext uri="{FF2B5EF4-FFF2-40B4-BE49-F238E27FC236}">
                <a16:creationId xmlns:a16="http://schemas.microsoft.com/office/drawing/2014/main" id="{84779B79-CE9F-4680-9033-ED90BDD97859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Eley-Rideal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 tooltip="Model kinetika Hattori"/>
            <a:extLst>
              <a:ext uri="{FF2B5EF4-FFF2-40B4-BE49-F238E27FC236}">
                <a16:creationId xmlns:a16="http://schemas.microsoft.com/office/drawing/2014/main" id="{D5AD2081-9D9F-48B5-B64F-2563D1C42C10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Hattori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8" action="ppaction://hlinksldjump" tooltip="Evaluasi kinetika reaksi"/>
            <a:extLst>
              <a:ext uri="{FF2B5EF4-FFF2-40B4-BE49-F238E27FC236}">
                <a16:creationId xmlns:a16="http://schemas.microsoft.com/office/drawing/2014/main" id="{9C3E9CB0-EE1A-4517-8DC7-7D218D323B96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E37FF0-F9A9-4B95-ADDC-67C2FFB7BB41}"/>
              </a:ext>
            </a:extLst>
          </p:cNvPr>
          <p:cNvSpPr/>
          <p:nvPr/>
        </p:nvSpPr>
        <p:spPr>
          <a:xfrm>
            <a:off x="2286936" y="1933307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masing-masing </a:t>
            </a:r>
            <a:r>
              <a:rPr lang="en-US" dirty="0" err="1">
                <a:solidFill>
                  <a:schemeClr val="tx1"/>
                </a:solidFill>
              </a:rPr>
              <a:t>kinetika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Pseudho-homogen</a:t>
            </a:r>
            <a:r>
              <a:rPr lang="en-US" dirty="0">
                <a:solidFill>
                  <a:schemeClr val="tx1"/>
                </a:solidFill>
              </a:rPr>
              <a:t>, Langmuir-Hinshelwood, </a:t>
            </a:r>
            <a:r>
              <a:rPr lang="en-US" dirty="0" err="1">
                <a:solidFill>
                  <a:schemeClr val="tx1"/>
                </a:solidFill>
              </a:rPr>
              <a:t>Eley-Rideal</a:t>
            </a:r>
            <a:r>
              <a:rPr lang="en-US" dirty="0">
                <a:solidFill>
                  <a:schemeClr val="tx1"/>
                </a:solidFill>
              </a:rPr>
              <a:t>, dan Hattori.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F88867-9F8D-411C-99DE-F2514E5762B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 tooltip="Metode Produksi Pre-treatment system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 tooltip="Sistem Produksi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6" action="ppaction://hlinksldjump" tooltip="Metode Produksi Post-treatment system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7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8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9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0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1" action="ppaction://hlinksldjump"/>
            <a:extLst>
              <a:ext uri="{FF2B5EF4-FFF2-40B4-BE49-F238E27FC236}">
                <a16:creationId xmlns:a16="http://schemas.microsoft.com/office/drawing/2014/main" id="{EF9E0A5A-25DC-4022-B1CC-C418EECC03D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2" action="ppaction://hlinksldjump" tooltip="Evaluasi metode produksi"/>
            <a:extLst>
              <a:ext uri="{FF2B5EF4-FFF2-40B4-BE49-F238E27FC236}">
                <a16:creationId xmlns:a16="http://schemas.microsoft.com/office/drawing/2014/main" id="{33F09235-5C98-4D91-90A3-BF422758BF8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33" name="Callout: Left Arrow 32">
            <a:extLst>
              <a:ext uri="{FF2B5EF4-FFF2-40B4-BE49-F238E27FC236}">
                <a16:creationId xmlns:a16="http://schemas.microsoft.com/office/drawing/2014/main" id="{1258CA98-784C-4D0B-B613-B91708CFB103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Metode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Produksi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D167E9A-CB09-47E0-A470-7DF7B36934B8}"/>
              </a:ext>
            </a:extLst>
          </p:cNvPr>
          <p:cNvSpPr/>
          <p:nvPr/>
        </p:nvSpPr>
        <p:spPr>
          <a:xfrm>
            <a:off x="4759626" y="3780339"/>
            <a:ext cx="2670145" cy="11140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Metode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Produksi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hlinkClick r:id="rId4" action="ppaction://hlinksldjump" tooltip="Metode Produksi Pre-treatment system"/>
            <a:extLst>
              <a:ext uri="{FF2B5EF4-FFF2-40B4-BE49-F238E27FC236}">
                <a16:creationId xmlns:a16="http://schemas.microsoft.com/office/drawing/2014/main" id="{68EEB34E-7A10-4829-A62D-4054A7362C4A}"/>
              </a:ext>
            </a:extLst>
          </p:cNvPr>
          <p:cNvSpPr/>
          <p:nvPr/>
        </p:nvSpPr>
        <p:spPr>
          <a:xfrm>
            <a:off x="4759625" y="1775464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Pre-treatment system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hlinkClick r:id="rId6" action="ppaction://hlinksldjump" tooltip="Metode Produksi Post-treatment system"/>
            <a:extLst>
              <a:ext uri="{FF2B5EF4-FFF2-40B4-BE49-F238E27FC236}">
                <a16:creationId xmlns:a16="http://schemas.microsoft.com/office/drawing/2014/main" id="{7BA8701D-249A-4BEA-A93F-A4008F16887D}"/>
              </a:ext>
            </a:extLst>
          </p:cNvPr>
          <p:cNvSpPr/>
          <p:nvPr/>
        </p:nvSpPr>
        <p:spPr>
          <a:xfrm>
            <a:off x="7887389" y="4852073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Post-treatment system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hlinkClick r:id="rId5" action="ppaction://hlinksldjump" tooltip="Sistem Produksi"/>
            <a:extLst>
              <a:ext uri="{FF2B5EF4-FFF2-40B4-BE49-F238E27FC236}">
                <a16:creationId xmlns:a16="http://schemas.microsoft.com/office/drawing/2014/main" id="{1C3DAFD6-B86F-44A5-87AC-C5BBD83C2BC0}"/>
              </a:ext>
            </a:extLst>
          </p:cNvPr>
          <p:cNvSpPr/>
          <p:nvPr/>
        </p:nvSpPr>
        <p:spPr>
          <a:xfrm>
            <a:off x="1576827" y="4852073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Sintesis</a:t>
            </a:r>
            <a:r>
              <a:rPr lang="en-US" sz="2400" b="1" dirty="0">
                <a:solidFill>
                  <a:schemeClr val="tx1"/>
                </a:solidFill>
              </a:rPr>
              <a:t>/</a:t>
            </a:r>
            <a:r>
              <a:rPr lang="en-US" sz="2400" b="1" dirty="0" err="1">
                <a:solidFill>
                  <a:schemeClr val="tx1"/>
                </a:solidFill>
              </a:rPr>
              <a:t>Produksi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3" name="Circle: Hollow 62">
            <a:extLst>
              <a:ext uri="{FF2B5EF4-FFF2-40B4-BE49-F238E27FC236}">
                <a16:creationId xmlns:a16="http://schemas.microsoft.com/office/drawing/2014/main" id="{516CABD3-3773-412C-B7D9-EC2CF29321F9}"/>
              </a:ext>
            </a:extLst>
          </p:cNvPr>
          <p:cNvSpPr/>
          <p:nvPr/>
        </p:nvSpPr>
        <p:spPr>
          <a:xfrm rot="2741491">
            <a:off x="4667953" y="473395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D5FFA5C-E805-499E-873D-854AB2DB25FB}"/>
              </a:ext>
            </a:extLst>
          </p:cNvPr>
          <p:cNvCxnSpPr>
            <a:cxnSpLocks/>
            <a:stCxn id="69" idx="6"/>
            <a:endCxn id="63" idx="4"/>
          </p:cNvCxnSpPr>
          <p:nvPr/>
        </p:nvCxnSpPr>
        <p:spPr>
          <a:xfrm flipV="1">
            <a:off x="4341030" y="4975455"/>
            <a:ext cx="369556" cy="3734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ircle: Hollow 68">
            <a:extLst>
              <a:ext uri="{FF2B5EF4-FFF2-40B4-BE49-F238E27FC236}">
                <a16:creationId xmlns:a16="http://schemas.microsoft.com/office/drawing/2014/main" id="{BA1EE412-8140-457F-B994-4FA136B24260}"/>
              </a:ext>
            </a:extLst>
          </p:cNvPr>
          <p:cNvSpPr/>
          <p:nvPr/>
        </p:nvSpPr>
        <p:spPr>
          <a:xfrm rot="18320373">
            <a:off x="4113139" y="532453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33C6DBC8-B814-4A4A-A647-E4CE92781455}"/>
              </a:ext>
            </a:extLst>
          </p:cNvPr>
          <p:cNvSpPr/>
          <p:nvPr/>
        </p:nvSpPr>
        <p:spPr>
          <a:xfrm rot="19591925">
            <a:off x="7257768" y="47305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F54AEC5-8823-4436-AE6E-0E7416BCC5F0}"/>
              </a:ext>
            </a:extLst>
          </p:cNvPr>
          <p:cNvCxnSpPr>
            <a:cxnSpLocks/>
            <a:stCxn id="72" idx="6"/>
            <a:endCxn id="70" idx="4"/>
          </p:cNvCxnSpPr>
          <p:nvPr/>
        </p:nvCxnSpPr>
        <p:spPr>
          <a:xfrm flipH="1" flipV="1">
            <a:off x="7480557" y="4991353"/>
            <a:ext cx="312059" cy="352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42C90A6A-32B9-43D0-BF03-70D6CBAE0951}"/>
              </a:ext>
            </a:extLst>
          </p:cNvPr>
          <p:cNvSpPr/>
          <p:nvPr/>
        </p:nvSpPr>
        <p:spPr>
          <a:xfrm rot="13828034">
            <a:off x="7740137" y="531293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3" name="Circle: Hollow 72">
            <a:extLst>
              <a:ext uri="{FF2B5EF4-FFF2-40B4-BE49-F238E27FC236}">
                <a16:creationId xmlns:a16="http://schemas.microsoft.com/office/drawing/2014/main" id="{962BCA5C-D558-4795-A042-5B72C97A8606}"/>
              </a:ext>
            </a:extLst>
          </p:cNvPr>
          <p:cNvSpPr/>
          <p:nvPr/>
        </p:nvSpPr>
        <p:spPr>
          <a:xfrm rot="10800000">
            <a:off x="5923298" y="359413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53A6195-6E69-4906-884A-DC212B7CF58B}"/>
              </a:ext>
            </a:extLst>
          </p:cNvPr>
          <p:cNvCxnSpPr>
            <a:cxnSpLocks/>
            <a:stCxn id="75" idx="6"/>
            <a:endCxn id="73" idx="4"/>
          </p:cNvCxnSpPr>
          <p:nvPr/>
        </p:nvCxnSpPr>
        <p:spPr>
          <a:xfrm flipH="1">
            <a:off x="6067677" y="3115908"/>
            <a:ext cx="216" cy="478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C946B414-5CB5-4A59-87D7-7F3274F5390E}"/>
              </a:ext>
            </a:extLst>
          </p:cNvPr>
          <p:cNvSpPr/>
          <p:nvPr/>
        </p:nvSpPr>
        <p:spPr>
          <a:xfrm rot="5400840">
            <a:off x="5923550" y="282934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39A39-ECEC-4185-9094-1F790C33984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5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A51C7D1-E493-46A5-9A22-AE2EA0AD5E52}"/>
              </a:ext>
            </a:extLst>
          </p:cNvPr>
          <p:cNvSpPr/>
          <p:nvPr/>
        </p:nvSpPr>
        <p:spPr>
          <a:xfrm>
            <a:off x="4689795" y="3674468"/>
            <a:ext cx="2816332" cy="1737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47E0531-A7B1-4A95-867A-645FCC17E514}"/>
              </a:ext>
            </a:extLst>
          </p:cNvPr>
          <p:cNvSpPr/>
          <p:nvPr/>
        </p:nvSpPr>
        <p:spPr>
          <a:xfrm>
            <a:off x="4772227" y="3765815"/>
            <a:ext cx="2644940" cy="1557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Tahap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persiapan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sebelum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direaksikan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Metode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Produksi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8EEB34E-7A10-4829-A62D-4054A7362C4A}"/>
              </a:ext>
            </a:extLst>
          </p:cNvPr>
          <p:cNvSpPr/>
          <p:nvPr/>
        </p:nvSpPr>
        <p:spPr>
          <a:xfrm>
            <a:off x="4759625" y="1775464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Pre-treatment system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3" name="Circle: Hollow 72">
            <a:extLst>
              <a:ext uri="{FF2B5EF4-FFF2-40B4-BE49-F238E27FC236}">
                <a16:creationId xmlns:a16="http://schemas.microsoft.com/office/drawing/2014/main" id="{962BCA5C-D558-4795-A042-5B72C97A8606}"/>
              </a:ext>
            </a:extLst>
          </p:cNvPr>
          <p:cNvSpPr/>
          <p:nvPr/>
        </p:nvSpPr>
        <p:spPr>
          <a:xfrm rot="10800000">
            <a:off x="5923298" y="359413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53A6195-6E69-4906-884A-DC212B7CF58B}"/>
              </a:ext>
            </a:extLst>
          </p:cNvPr>
          <p:cNvCxnSpPr>
            <a:cxnSpLocks/>
            <a:stCxn id="75" idx="6"/>
            <a:endCxn id="73" idx="4"/>
          </p:cNvCxnSpPr>
          <p:nvPr/>
        </p:nvCxnSpPr>
        <p:spPr>
          <a:xfrm flipH="1">
            <a:off x="6067677" y="3115908"/>
            <a:ext cx="216" cy="4782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C946B414-5CB5-4A59-87D7-7F3274F5390E}"/>
              </a:ext>
            </a:extLst>
          </p:cNvPr>
          <p:cNvSpPr/>
          <p:nvPr/>
        </p:nvSpPr>
        <p:spPr>
          <a:xfrm rot="5400840">
            <a:off x="5923550" y="282934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3" action="ppaction://hlinksldjump"/>
            <a:extLst>
              <a:ext uri="{FF2B5EF4-FFF2-40B4-BE49-F238E27FC236}">
                <a16:creationId xmlns:a16="http://schemas.microsoft.com/office/drawing/2014/main" id="{74FC04A5-B0B6-4DFB-B254-E28E8C6B671F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3" action="ppaction://hlinksldjump"/>
            <a:extLst>
              <a:ext uri="{FF2B5EF4-FFF2-40B4-BE49-F238E27FC236}">
                <a16:creationId xmlns:a16="http://schemas.microsoft.com/office/drawing/2014/main" id="{075BB7A0-E1D4-46EC-B941-DD08D0FA65C9}"/>
              </a:ext>
            </a:extLst>
          </p:cNvPr>
          <p:cNvSpPr/>
          <p:nvPr/>
        </p:nvSpPr>
        <p:spPr>
          <a:xfrm flipV="1">
            <a:off x="4971868" y="1865047"/>
            <a:ext cx="2216185" cy="942619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hlinkClick r:id="rId14" action="ppaction://hlinksldjump" tooltip="Metode Produksi Pre-treatment system"/>
            <a:extLst>
              <a:ext uri="{FF2B5EF4-FFF2-40B4-BE49-F238E27FC236}">
                <a16:creationId xmlns:a16="http://schemas.microsoft.com/office/drawing/2014/main" id="{A1945859-12A4-430B-A1F7-F64527B970E6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5" action="ppaction://hlinksldjump" tooltip="Sistem Produksi"/>
            <a:extLst>
              <a:ext uri="{FF2B5EF4-FFF2-40B4-BE49-F238E27FC236}">
                <a16:creationId xmlns:a16="http://schemas.microsoft.com/office/drawing/2014/main" id="{83AD4E12-AFB0-4E0C-89C6-3A290DA40C1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6" action="ppaction://hlinksldjump" tooltip="Metode Produksi Post-treatment system"/>
            <a:extLst>
              <a:ext uri="{FF2B5EF4-FFF2-40B4-BE49-F238E27FC236}">
                <a16:creationId xmlns:a16="http://schemas.microsoft.com/office/drawing/2014/main" id="{0E4DCF79-7D41-45DE-A314-A5FB50FD024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7" action="ppaction://hlinksldjump" tooltip="Evaluasi metode produksi"/>
            <a:extLst>
              <a:ext uri="{FF2B5EF4-FFF2-40B4-BE49-F238E27FC236}">
                <a16:creationId xmlns:a16="http://schemas.microsoft.com/office/drawing/2014/main" id="{A117A087-C65C-4F69-B610-A3E88593E02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3" action="ppaction://hlinksldjump"/>
            <a:extLst>
              <a:ext uri="{FF2B5EF4-FFF2-40B4-BE49-F238E27FC236}">
                <a16:creationId xmlns:a16="http://schemas.microsoft.com/office/drawing/2014/main" id="{D0A8CDFC-51D0-4C1F-A310-5A25255297F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6919978A-8B99-486F-A8A3-9730BD11200B}"/>
              </a:ext>
            </a:extLst>
          </p:cNvPr>
          <p:cNvSpPr/>
          <p:nvPr/>
        </p:nvSpPr>
        <p:spPr>
          <a:xfrm flipH="1">
            <a:off x="4033233" y="3614539"/>
            <a:ext cx="586062" cy="4627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C485C38-60AB-4090-ABA5-BE2B569CBFB4}"/>
              </a:ext>
            </a:extLst>
          </p:cNvPr>
          <p:cNvSpPr/>
          <p:nvPr/>
        </p:nvSpPr>
        <p:spPr>
          <a:xfrm>
            <a:off x="1184485" y="1767290"/>
            <a:ext cx="2816332" cy="26269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7EB82CA7-BF1E-403E-971E-3CAAAB442E42}"/>
              </a:ext>
            </a:extLst>
          </p:cNvPr>
          <p:cNvSpPr/>
          <p:nvPr/>
        </p:nvSpPr>
        <p:spPr>
          <a:xfrm>
            <a:off x="1266917" y="1822983"/>
            <a:ext cx="2644940" cy="25164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terlalu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Kada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&lt; 2,5%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berjalan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427DB4C4-9897-4FE6-9AB7-651FA767BDBF}"/>
              </a:ext>
            </a:extLst>
          </p:cNvPr>
          <p:cNvSpPr/>
          <p:nvPr/>
        </p:nvSpPr>
        <p:spPr>
          <a:xfrm>
            <a:off x="7548633" y="3611006"/>
            <a:ext cx="586062" cy="4627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46A0FFD-EB04-4025-9005-82B16C266C75}"/>
              </a:ext>
            </a:extLst>
          </p:cNvPr>
          <p:cNvSpPr/>
          <p:nvPr/>
        </p:nvSpPr>
        <p:spPr>
          <a:xfrm>
            <a:off x="8183503" y="1767290"/>
            <a:ext cx="2816332" cy="26269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0D16C8E-F6D0-4921-989F-B5C714AA543F}"/>
              </a:ext>
            </a:extLst>
          </p:cNvPr>
          <p:cNvSpPr/>
          <p:nvPr/>
        </p:nvSpPr>
        <p:spPr>
          <a:xfrm>
            <a:off x="8265935" y="1822983"/>
            <a:ext cx="2644940" cy="25164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Biasanya</a:t>
            </a:r>
            <a:r>
              <a:rPr lang="en-US" dirty="0">
                <a:solidFill>
                  <a:schemeClr val="tx1"/>
                </a:solidFill>
              </a:rPr>
              <a:t> pre-treatment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&lt; 1%. Kadar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menyebabkan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terbentuknya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sabun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74622A0-DB47-48F2-8450-2F9B59791E8D}"/>
              </a:ext>
            </a:extLst>
          </p:cNvPr>
          <p:cNvSpPr/>
          <p:nvPr/>
        </p:nvSpPr>
        <p:spPr>
          <a:xfrm>
            <a:off x="8183503" y="4568181"/>
            <a:ext cx="2816332" cy="1737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A8E6A7CC-DDB3-487F-9690-78690967DA45}"/>
              </a:ext>
            </a:extLst>
          </p:cNvPr>
          <p:cNvSpPr/>
          <p:nvPr/>
        </p:nvSpPr>
        <p:spPr>
          <a:xfrm>
            <a:off x="8265935" y="4659528"/>
            <a:ext cx="2644940" cy="1557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Sabun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parsial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yield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menggangu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pemisahan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F51A79B3-88BE-4DAE-AF53-2A71E816D359}"/>
              </a:ext>
            </a:extLst>
          </p:cNvPr>
          <p:cNvSpPr/>
          <p:nvPr/>
        </p:nvSpPr>
        <p:spPr>
          <a:xfrm rot="5400000">
            <a:off x="10003341" y="4264180"/>
            <a:ext cx="389320" cy="264008"/>
          </a:xfrm>
          <a:prstGeom prst="right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2546ACA-2FA3-48FE-B780-4B8ADA8CEA31}"/>
              </a:ext>
            </a:extLst>
          </p:cNvPr>
          <p:cNvSpPr/>
          <p:nvPr/>
        </p:nvSpPr>
        <p:spPr>
          <a:xfrm>
            <a:off x="1181901" y="4568181"/>
            <a:ext cx="2816332" cy="1737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8AC6FF1B-13F7-439B-A0C1-E654EE1BCFCE}"/>
              </a:ext>
            </a:extLst>
          </p:cNvPr>
          <p:cNvSpPr/>
          <p:nvPr/>
        </p:nvSpPr>
        <p:spPr>
          <a:xfrm>
            <a:off x="1264333" y="4659528"/>
            <a:ext cx="2644940" cy="1557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Metode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rgbClr val="0000CC"/>
                </a:solidFill>
                <a:hlinkClick r:id="rId18" action="ppaction://hlinksldjump" tooltip="Distilasi steam"/>
              </a:rPr>
              <a:t>distilasi </a:t>
            </a:r>
            <a:r>
              <a:rPr lang="en-US" i="1" dirty="0">
                <a:solidFill>
                  <a:srgbClr val="0000CC"/>
                </a:solidFill>
                <a:hlinkClick r:id="rId18" action="ppaction://hlinksldjump" tooltip="Distilasi steam"/>
              </a:rPr>
              <a:t>steam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ekstraksi </a:t>
            </a:r>
            <a:r>
              <a:rPr lang="en-US" dirty="0" err="1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alkohol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estesifikasi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katalis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D6074C90-5CD6-41B0-97C7-3D7DB346D876}"/>
              </a:ext>
            </a:extLst>
          </p:cNvPr>
          <p:cNvSpPr/>
          <p:nvPr/>
        </p:nvSpPr>
        <p:spPr>
          <a:xfrm rot="5400000">
            <a:off x="1712209" y="4264180"/>
            <a:ext cx="389320" cy="264008"/>
          </a:xfrm>
          <a:prstGeom prst="right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42DFF0-A570-49F8-8768-E192712E882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47E0531-A7B1-4A95-867A-645FCC17E514}"/>
              </a:ext>
            </a:extLst>
          </p:cNvPr>
          <p:cNvSpPr/>
          <p:nvPr/>
        </p:nvSpPr>
        <p:spPr>
          <a:xfrm>
            <a:off x="4772227" y="3765815"/>
            <a:ext cx="2644940" cy="18381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Distilasi </a:t>
            </a:r>
            <a:r>
              <a:rPr lang="en-US" b="1" i="1" dirty="0">
                <a:solidFill>
                  <a:schemeClr val="tx1"/>
                </a:solidFill>
              </a:rPr>
              <a:t>steam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Buth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efisiensi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bebas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alkohol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terbatas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Metode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Produksi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8EEB34E-7A10-4829-A62D-4054A7362C4A}"/>
              </a:ext>
            </a:extLst>
          </p:cNvPr>
          <p:cNvSpPr/>
          <p:nvPr/>
        </p:nvSpPr>
        <p:spPr>
          <a:xfrm>
            <a:off x="4759625" y="1775464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Pre-treatment system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3" action="ppaction://hlinksldjump"/>
            <a:extLst>
              <a:ext uri="{FF2B5EF4-FFF2-40B4-BE49-F238E27FC236}">
                <a16:creationId xmlns:a16="http://schemas.microsoft.com/office/drawing/2014/main" id="{74FC04A5-B0B6-4DFB-B254-E28E8C6B671F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3" action="ppaction://hlinksldjump"/>
            <a:extLst>
              <a:ext uri="{FF2B5EF4-FFF2-40B4-BE49-F238E27FC236}">
                <a16:creationId xmlns:a16="http://schemas.microsoft.com/office/drawing/2014/main" id="{075BB7A0-E1D4-46EC-B941-DD08D0FA65C9}"/>
              </a:ext>
            </a:extLst>
          </p:cNvPr>
          <p:cNvSpPr/>
          <p:nvPr/>
        </p:nvSpPr>
        <p:spPr>
          <a:xfrm flipV="1">
            <a:off x="4971868" y="1865047"/>
            <a:ext cx="2216185" cy="942619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hlinkClick r:id="rId14" action="ppaction://hlinksldjump" tooltip="Metode Produksi Pre-treatment system"/>
            <a:extLst>
              <a:ext uri="{FF2B5EF4-FFF2-40B4-BE49-F238E27FC236}">
                <a16:creationId xmlns:a16="http://schemas.microsoft.com/office/drawing/2014/main" id="{A1945859-12A4-430B-A1F7-F64527B970E6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5" action="ppaction://hlinksldjump" tooltip="Sistem Produksi"/>
            <a:extLst>
              <a:ext uri="{FF2B5EF4-FFF2-40B4-BE49-F238E27FC236}">
                <a16:creationId xmlns:a16="http://schemas.microsoft.com/office/drawing/2014/main" id="{83AD4E12-AFB0-4E0C-89C6-3A290DA40C1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6" action="ppaction://hlinksldjump" tooltip="Metode Produksi Post-treatment system"/>
            <a:extLst>
              <a:ext uri="{FF2B5EF4-FFF2-40B4-BE49-F238E27FC236}">
                <a16:creationId xmlns:a16="http://schemas.microsoft.com/office/drawing/2014/main" id="{0E4DCF79-7D41-45DE-A314-A5FB50FD024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7" action="ppaction://hlinksldjump" tooltip="Evaluasi metode produksi"/>
            <a:extLst>
              <a:ext uri="{FF2B5EF4-FFF2-40B4-BE49-F238E27FC236}">
                <a16:creationId xmlns:a16="http://schemas.microsoft.com/office/drawing/2014/main" id="{A117A087-C65C-4F69-B610-A3E88593E02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3" action="ppaction://hlinksldjump"/>
            <a:extLst>
              <a:ext uri="{FF2B5EF4-FFF2-40B4-BE49-F238E27FC236}">
                <a16:creationId xmlns:a16="http://schemas.microsoft.com/office/drawing/2014/main" id="{D0A8CDFC-51D0-4C1F-A310-5A25255297F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C485C38-60AB-4090-ABA5-BE2B569CBFB4}"/>
              </a:ext>
            </a:extLst>
          </p:cNvPr>
          <p:cNvSpPr/>
          <p:nvPr/>
        </p:nvSpPr>
        <p:spPr>
          <a:xfrm>
            <a:off x="1184485" y="1767290"/>
            <a:ext cx="2816332" cy="26269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7EB82CA7-BF1E-403E-971E-3CAAAB442E42}"/>
              </a:ext>
            </a:extLst>
          </p:cNvPr>
          <p:cNvSpPr/>
          <p:nvPr/>
        </p:nvSpPr>
        <p:spPr>
          <a:xfrm>
            <a:off x="1266917" y="1822983"/>
            <a:ext cx="2644940" cy="25164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terlalu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Kada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&lt; 2,5%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berjalan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D6074C90-5CD6-41B0-97C7-3D7DB346D876}"/>
              </a:ext>
            </a:extLst>
          </p:cNvPr>
          <p:cNvSpPr/>
          <p:nvPr/>
        </p:nvSpPr>
        <p:spPr>
          <a:xfrm rot="5400000">
            <a:off x="1712209" y="4264180"/>
            <a:ext cx="389320" cy="264008"/>
          </a:xfrm>
          <a:prstGeom prst="right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03BA1A1-C119-4A89-9BA6-64DC555C9437}"/>
              </a:ext>
            </a:extLst>
          </p:cNvPr>
          <p:cNvSpPr/>
          <p:nvPr/>
        </p:nvSpPr>
        <p:spPr>
          <a:xfrm>
            <a:off x="1181901" y="4568181"/>
            <a:ext cx="2816332" cy="1737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8E0C0A-715D-4BAB-A51C-6A9AA6E577F1}"/>
              </a:ext>
            </a:extLst>
          </p:cNvPr>
          <p:cNvSpPr/>
          <p:nvPr/>
        </p:nvSpPr>
        <p:spPr>
          <a:xfrm>
            <a:off x="1264333" y="4659528"/>
            <a:ext cx="2644940" cy="1557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Metode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rgbClr val="0000CC"/>
                </a:solidFill>
                <a:hlinkClick r:id="rId18" action="ppaction://hlinksldjump" tooltip="Distilasi steam"/>
              </a:rPr>
              <a:t>distilasi </a:t>
            </a:r>
            <a:r>
              <a:rPr lang="en-US" i="1" dirty="0">
                <a:solidFill>
                  <a:srgbClr val="0000CC"/>
                </a:solidFill>
                <a:hlinkClick r:id="rId18" action="ppaction://hlinksldjump" tooltip="Distilasi steam"/>
              </a:rPr>
              <a:t>steam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ekstraksi </a:t>
            </a:r>
            <a:r>
              <a:rPr lang="en-US" dirty="0" err="1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alkohol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estesifikasi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katalis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2" name="Arrow: Right 1">
            <a:hlinkClick r:id="rId14" action="ppaction://hlinksldjump" tooltip="Tutup"/>
            <a:extLst>
              <a:ext uri="{FF2B5EF4-FFF2-40B4-BE49-F238E27FC236}">
                <a16:creationId xmlns:a16="http://schemas.microsoft.com/office/drawing/2014/main" id="{2A66766E-E022-444E-A9B9-7479DBE987AB}"/>
              </a:ext>
            </a:extLst>
          </p:cNvPr>
          <p:cNvSpPr/>
          <p:nvPr/>
        </p:nvSpPr>
        <p:spPr>
          <a:xfrm>
            <a:off x="3757082" y="4876448"/>
            <a:ext cx="1049727" cy="3516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98CEA-7C17-450A-9B1F-D502E44A935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47E0531-A7B1-4A95-867A-645FCC17E514}"/>
              </a:ext>
            </a:extLst>
          </p:cNvPr>
          <p:cNvSpPr/>
          <p:nvPr/>
        </p:nvSpPr>
        <p:spPr>
          <a:xfrm>
            <a:off x="4772227" y="4172718"/>
            <a:ext cx="2644940" cy="186047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Ekstraksi </a:t>
            </a:r>
            <a:r>
              <a:rPr lang="en-US" b="1" dirty="0" err="1">
                <a:solidFill>
                  <a:schemeClr val="tx1"/>
                </a:solidFill>
              </a:rPr>
              <a:t>dengan</a:t>
            </a:r>
            <a:r>
              <a:rPr lang="en-US" b="1" dirty="0">
                <a:solidFill>
                  <a:schemeClr val="tx1"/>
                </a:solidFill>
              </a:rPr>
              <a:t> alkohol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Membutuhkan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prosesnya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rumit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Metode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Produksi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8EEB34E-7A10-4829-A62D-4054A7362C4A}"/>
              </a:ext>
            </a:extLst>
          </p:cNvPr>
          <p:cNvSpPr/>
          <p:nvPr/>
        </p:nvSpPr>
        <p:spPr>
          <a:xfrm>
            <a:off x="4759625" y="1775464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Pre-treatment system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3" action="ppaction://hlinksldjump"/>
            <a:extLst>
              <a:ext uri="{FF2B5EF4-FFF2-40B4-BE49-F238E27FC236}">
                <a16:creationId xmlns:a16="http://schemas.microsoft.com/office/drawing/2014/main" id="{74FC04A5-B0B6-4DFB-B254-E28E8C6B671F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3" action="ppaction://hlinksldjump"/>
            <a:extLst>
              <a:ext uri="{FF2B5EF4-FFF2-40B4-BE49-F238E27FC236}">
                <a16:creationId xmlns:a16="http://schemas.microsoft.com/office/drawing/2014/main" id="{075BB7A0-E1D4-46EC-B941-DD08D0FA65C9}"/>
              </a:ext>
            </a:extLst>
          </p:cNvPr>
          <p:cNvSpPr/>
          <p:nvPr/>
        </p:nvSpPr>
        <p:spPr>
          <a:xfrm flipV="1">
            <a:off x="4971868" y="1865047"/>
            <a:ext cx="2216185" cy="942619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hlinkClick r:id="rId14" action="ppaction://hlinksldjump" tooltip="Metode Produksi Pre-treatment system"/>
            <a:extLst>
              <a:ext uri="{FF2B5EF4-FFF2-40B4-BE49-F238E27FC236}">
                <a16:creationId xmlns:a16="http://schemas.microsoft.com/office/drawing/2014/main" id="{A1945859-12A4-430B-A1F7-F64527B970E6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5" action="ppaction://hlinksldjump" tooltip="Sistem Produksi"/>
            <a:extLst>
              <a:ext uri="{FF2B5EF4-FFF2-40B4-BE49-F238E27FC236}">
                <a16:creationId xmlns:a16="http://schemas.microsoft.com/office/drawing/2014/main" id="{83AD4E12-AFB0-4E0C-89C6-3A290DA40C1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6" action="ppaction://hlinksldjump" tooltip="Metode Produksi Post-treatment system"/>
            <a:extLst>
              <a:ext uri="{FF2B5EF4-FFF2-40B4-BE49-F238E27FC236}">
                <a16:creationId xmlns:a16="http://schemas.microsoft.com/office/drawing/2014/main" id="{0E4DCF79-7D41-45DE-A314-A5FB50FD024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7" action="ppaction://hlinksldjump" tooltip="Evaluasi metode produksi"/>
            <a:extLst>
              <a:ext uri="{FF2B5EF4-FFF2-40B4-BE49-F238E27FC236}">
                <a16:creationId xmlns:a16="http://schemas.microsoft.com/office/drawing/2014/main" id="{A117A087-C65C-4F69-B610-A3E88593E02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3" action="ppaction://hlinksldjump"/>
            <a:extLst>
              <a:ext uri="{FF2B5EF4-FFF2-40B4-BE49-F238E27FC236}">
                <a16:creationId xmlns:a16="http://schemas.microsoft.com/office/drawing/2014/main" id="{D0A8CDFC-51D0-4C1F-A310-5A25255297F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C485C38-60AB-4090-ABA5-BE2B569CBFB4}"/>
              </a:ext>
            </a:extLst>
          </p:cNvPr>
          <p:cNvSpPr/>
          <p:nvPr/>
        </p:nvSpPr>
        <p:spPr>
          <a:xfrm>
            <a:off x="1184485" y="1767290"/>
            <a:ext cx="2816332" cy="26269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7EB82CA7-BF1E-403E-971E-3CAAAB442E42}"/>
              </a:ext>
            </a:extLst>
          </p:cNvPr>
          <p:cNvSpPr/>
          <p:nvPr/>
        </p:nvSpPr>
        <p:spPr>
          <a:xfrm>
            <a:off x="1266917" y="1822983"/>
            <a:ext cx="2644940" cy="25164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terlalu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Kada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&lt; 2,5%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berjalan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D6074C90-5CD6-41B0-97C7-3D7DB346D876}"/>
              </a:ext>
            </a:extLst>
          </p:cNvPr>
          <p:cNvSpPr/>
          <p:nvPr/>
        </p:nvSpPr>
        <p:spPr>
          <a:xfrm rot="5400000">
            <a:off x="1712209" y="4264180"/>
            <a:ext cx="389320" cy="264008"/>
          </a:xfrm>
          <a:prstGeom prst="right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C48458F-C71C-4550-A606-F7DFEC0B025A}"/>
              </a:ext>
            </a:extLst>
          </p:cNvPr>
          <p:cNvSpPr/>
          <p:nvPr/>
        </p:nvSpPr>
        <p:spPr>
          <a:xfrm>
            <a:off x="1181901" y="4568181"/>
            <a:ext cx="2816332" cy="1737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65A5CF5-6CBB-47F5-BE29-EC23AE56F69F}"/>
              </a:ext>
            </a:extLst>
          </p:cNvPr>
          <p:cNvSpPr/>
          <p:nvPr/>
        </p:nvSpPr>
        <p:spPr>
          <a:xfrm>
            <a:off x="1264333" y="4659528"/>
            <a:ext cx="2644940" cy="1557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Metode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rgbClr val="0000CC"/>
                </a:solidFill>
                <a:hlinkClick r:id="rId18" action="ppaction://hlinksldjump" tooltip="Distilasi steam"/>
              </a:rPr>
              <a:t>distilasi </a:t>
            </a:r>
            <a:r>
              <a:rPr lang="en-US" i="1" dirty="0">
                <a:solidFill>
                  <a:srgbClr val="0000CC"/>
                </a:solidFill>
                <a:hlinkClick r:id="rId18" action="ppaction://hlinksldjump" tooltip="Distilasi steam"/>
              </a:rPr>
              <a:t>steam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ekstraksi </a:t>
            </a:r>
            <a:r>
              <a:rPr lang="en-US" dirty="0" err="1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alkohol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estesifikasi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katalis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4" name="Arrow: Right 63">
            <a:hlinkClick r:id="rId14" action="ppaction://hlinksldjump" tooltip="Tutup"/>
            <a:extLst>
              <a:ext uri="{FF2B5EF4-FFF2-40B4-BE49-F238E27FC236}">
                <a16:creationId xmlns:a16="http://schemas.microsoft.com/office/drawing/2014/main" id="{F04C6317-92F3-43AD-9EC4-AE4DB2AC393C}"/>
              </a:ext>
            </a:extLst>
          </p:cNvPr>
          <p:cNvSpPr/>
          <p:nvPr/>
        </p:nvSpPr>
        <p:spPr>
          <a:xfrm>
            <a:off x="3451250" y="5125409"/>
            <a:ext cx="1212515" cy="3516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AD5233-462E-4236-B08E-238506D538A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47E0531-A7B1-4A95-867A-645FCC17E514}"/>
              </a:ext>
            </a:extLst>
          </p:cNvPr>
          <p:cNvSpPr/>
          <p:nvPr/>
        </p:nvSpPr>
        <p:spPr>
          <a:xfrm>
            <a:off x="4772227" y="3725523"/>
            <a:ext cx="2644940" cy="24866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Esterifikasi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dengan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katalis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asam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ID" dirty="0" err="1">
                <a:solidFill>
                  <a:schemeClr val="tx1"/>
                </a:solidFill>
              </a:rPr>
              <a:t>Metode</a:t>
            </a:r>
            <a:r>
              <a:rPr lang="en-ID" dirty="0">
                <a:solidFill>
                  <a:schemeClr val="tx1"/>
                </a:solidFill>
              </a:rPr>
              <a:t> yang optimum yang </a:t>
            </a:r>
            <a:r>
              <a:rPr lang="en-ID" dirty="0" err="1">
                <a:solidFill>
                  <a:schemeClr val="tx1"/>
                </a:solidFill>
              </a:rPr>
              <a:t>dapat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mengubah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asam</a:t>
            </a:r>
            <a:r>
              <a:rPr lang="en-ID" dirty="0">
                <a:solidFill>
                  <a:schemeClr val="tx1"/>
                </a:solidFill>
              </a:rPr>
              <a:t> lemak </a:t>
            </a:r>
            <a:r>
              <a:rPr lang="en-ID" dirty="0" err="1">
                <a:solidFill>
                  <a:schemeClr val="tx1"/>
                </a:solidFill>
              </a:rPr>
              <a:t>bebas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menjadi</a:t>
            </a:r>
            <a:r>
              <a:rPr lang="en-ID" dirty="0">
                <a:solidFill>
                  <a:schemeClr val="tx1"/>
                </a:solidFill>
              </a:rPr>
              <a:t> biodiesel </a:t>
            </a:r>
            <a:r>
              <a:rPr lang="en-ID" dirty="0" err="1">
                <a:solidFill>
                  <a:schemeClr val="tx1"/>
                </a:solidFill>
              </a:rPr>
              <a:t>jika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dibandingkan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dengan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metode</a:t>
            </a:r>
            <a:r>
              <a:rPr lang="en-ID" dirty="0">
                <a:solidFill>
                  <a:schemeClr val="tx1"/>
                </a:solidFill>
              </a:rPr>
              <a:t> yang lain.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Metode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Produksi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8EEB34E-7A10-4829-A62D-4054A7362C4A}"/>
              </a:ext>
            </a:extLst>
          </p:cNvPr>
          <p:cNvSpPr/>
          <p:nvPr/>
        </p:nvSpPr>
        <p:spPr>
          <a:xfrm>
            <a:off x="4759625" y="1775464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Pre-treatment system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3" action="ppaction://hlinksldjump"/>
            <a:extLst>
              <a:ext uri="{FF2B5EF4-FFF2-40B4-BE49-F238E27FC236}">
                <a16:creationId xmlns:a16="http://schemas.microsoft.com/office/drawing/2014/main" id="{74FC04A5-B0B6-4DFB-B254-E28E8C6B671F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3" action="ppaction://hlinksldjump"/>
            <a:extLst>
              <a:ext uri="{FF2B5EF4-FFF2-40B4-BE49-F238E27FC236}">
                <a16:creationId xmlns:a16="http://schemas.microsoft.com/office/drawing/2014/main" id="{075BB7A0-E1D4-46EC-B941-DD08D0FA65C9}"/>
              </a:ext>
            </a:extLst>
          </p:cNvPr>
          <p:cNvSpPr/>
          <p:nvPr/>
        </p:nvSpPr>
        <p:spPr>
          <a:xfrm flipV="1">
            <a:off x="4971868" y="1865047"/>
            <a:ext cx="2216185" cy="942619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hlinkClick r:id="rId14" action="ppaction://hlinksldjump" tooltip="Metode Produksi Pre-treatment system"/>
            <a:extLst>
              <a:ext uri="{FF2B5EF4-FFF2-40B4-BE49-F238E27FC236}">
                <a16:creationId xmlns:a16="http://schemas.microsoft.com/office/drawing/2014/main" id="{A1945859-12A4-430B-A1F7-F64527B970E6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5" action="ppaction://hlinksldjump" tooltip="Sistem Produksi"/>
            <a:extLst>
              <a:ext uri="{FF2B5EF4-FFF2-40B4-BE49-F238E27FC236}">
                <a16:creationId xmlns:a16="http://schemas.microsoft.com/office/drawing/2014/main" id="{83AD4E12-AFB0-4E0C-89C6-3A290DA40C1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6" action="ppaction://hlinksldjump" tooltip="Metode Produksi Post-treatment system"/>
            <a:extLst>
              <a:ext uri="{FF2B5EF4-FFF2-40B4-BE49-F238E27FC236}">
                <a16:creationId xmlns:a16="http://schemas.microsoft.com/office/drawing/2014/main" id="{0E4DCF79-7D41-45DE-A314-A5FB50FD0245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7" action="ppaction://hlinksldjump" tooltip="Evaluasi metode produksi"/>
            <a:extLst>
              <a:ext uri="{FF2B5EF4-FFF2-40B4-BE49-F238E27FC236}">
                <a16:creationId xmlns:a16="http://schemas.microsoft.com/office/drawing/2014/main" id="{A117A087-C65C-4F69-B610-A3E88593E02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3" action="ppaction://hlinksldjump"/>
            <a:extLst>
              <a:ext uri="{FF2B5EF4-FFF2-40B4-BE49-F238E27FC236}">
                <a16:creationId xmlns:a16="http://schemas.microsoft.com/office/drawing/2014/main" id="{D0A8CDFC-51D0-4C1F-A310-5A25255297F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C485C38-60AB-4090-ABA5-BE2B569CBFB4}"/>
              </a:ext>
            </a:extLst>
          </p:cNvPr>
          <p:cNvSpPr/>
          <p:nvPr/>
        </p:nvSpPr>
        <p:spPr>
          <a:xfrm>
            <a:off x="1184485" y="1767290"/>
            <a:ext cx="2816332" cy="26269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7EB82CA7-BF1E-403E-971E-3CAAAB442E42}"/>
              </a:ext>
            </a:extLst>
          </p:cNvPr>
          <p:cNvSpPr/>
          <p:nvPr/>
        </p:nvSpPr>
        <p:spPr>
          <a:xfrm>
            <a:off x="1266917" y="1822983"/>
            <a:ext cx="2644940" cy="25164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terlalu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Kada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&lt; 2,5%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berjalan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D6074C90-5CD6-41B0-97C7-3D7DB346D876}"/>
              </a:ext>
            </a:extLst>
          </p:cNvPr>
          <p:cNvSpPr/>
          <p:nvPr/>
        </p:nvSpPr>
        <p:spPr>
          <a:xfrm rot="5400000">
            <a:off x="1712209" y="4264180"/>
            <a:ext cx="389320" cy="264008"/>
          </a:xfrm>
          <a:prstGeom prst="right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158247D-426C-4A42-B75F-240DAB310A05}"/>
              </a:ext>
            </a:extLst>
          </p:cNvPr>
          <p:cNvSpPr/>
          <p:nvPr/>
        </p:nvSpPr>
        <p:spPr>
          <a:xfrm>
            <a:off x="1181901" y="4568181"/>
            <a:ext cx="2816332" cy="17374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9546B7E-B065-4795-9359-C013F60E32EB}"/>
              </a:ext>
            </a:extLst>
          </p:cNvPr>
          <p:cNvSpPr/>
          <p:nvPr/>
        </p:nvSpPr>
        <p:spPr>
          <a:xfrm>
            <a:off x="1264333" y="4659528"/>
            <a:ext cx="2644940" cy="15573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Metode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rgbClr val="0000CC"/>
                </a:solidFill>
                <a:hlinkClick r:id="rId18" action="ppaction://hlinksldjump" tooltip="Distilasi steam"/>
              </a:rPr>
              <a:t>distilasi </a:t>
            </a:r>
            <a:r>
              <a:rPr lang="en-US" i="1" dirty="0">
                <a:solidFill>
                  <a:srgbClr val="0000CC"/>
                </a:solidFill>
                <a:hlinkClick r:id="rId18" action="ppaction://hlinksldjump" tooltip="Distilasi steam"/>
              </a:rPr>
              <a:t>steam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ekstraksi </a:t>
            </a:r>
            <a:r>
              <a:rPr lang="en-US" dirty="0" err="1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rgbClr val="FF0000"/>
                </a:solidFill>
                <a:hlinkClick r:id="rId19" action="ppaction://hlinksldjump" tooltip="Ekstraksi dengan alkoh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alkohol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estesifikasi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katalis</a:t>
            </a:r>
            <a:r>
              <a:rPr lang="en-US" dirty="0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20" action="ppaction://hlinksldjump" tooltip="Esterifikasi dengan katalis as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4" name="Arrow: Right 63">
            <a:hlinkClick r:id="rId14" action="ppaction://hlinksldjump" tooltip="Tutup"/>
            <a:extLst>
              <a:ext uri="{FF2B5EF4-FFF2-40B4-BE49-F238E27FC236}">
                <a16:creationId xmlns:a16="http://schemas.microsoft.com/office/drawing/2014/main" id="{766404F0-6C9D-4D07-B1EE-7EF227AA4A72}"/>
              </a:ext>
            </a:extLst>
          </p:cNvPr>
          <p:cNvSpPr/>
          <p:nvPr/>
        </p:nvSpPr>
        <p:spPr>
          <a:xfrm>
            <a:off x="3593880" y="5552616"/>
            <a:ext cx="1095915" cy="3516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endParaRPr lang="en-ID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9378CAE-BA8D-4E8F-B83B-400F1BDD73E2}"/>
              </a:ext>
            </a:extLst>
          </p:cNvPr>
          <p:cNvSpPr/>
          <p:nvPr/>
        </p:nvSpPr>
        <p:spPr>
          <a:xfrm>
            <a:off x="8259567" y="3695645"/>
            <a:ext cx="2644940" cy="25164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Biasanya</a:t>
            </a:r>
            <a:r>
              <a:rPr lang="en-US" dirty="0">
                <a:solidFill>
                  <a:schemeClr val="tx1"/>
                </a:solidFill>
              </a:rPr>
              <a:t> pre-treatment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kadar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&lt; 1%. Kadar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menyebabkan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terbentuknya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sabun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7C5B8C6E-69B6-4C08-B262-9CC8B8F82553}"/>
              </a:ext>
            </a:extLst>
          </p:cNvPr>
          <p:cNvSpPr/>
          <p:nvPr/>
        </p:nvSpPr>
        <p:spPr>
          <a:xfrm>
            <a:off x="7311045" y="5005555"/>
            <a:ext cx="1095915" cy="3516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5867B4-70C9-4336-96CE-238D0299A07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7D1DD3-1ABE-4020-9FD6-EC9E0C044A4F}"/>
              </a:ext>
            </a:extLst>
          </p:cNvPr>
          <p:cNvSpPr/>
          <p:nvPr/>
        </p:nvSpPr>
        <p:spPr>
          <a:xfrm>
            <a:off x="4710586" y="3248587"/>
            <a:ext cx="2816332" cy="17374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A45BC29D-D69A-495D-A728-B006CF3857D1}"/>
              </a:ext>
            </a:extLst>
          </p:cNvPr>
          <p:cNvSpPr/>
          <p:nvPr/>
        </p:nvSpPr>
        <p:spPr>
          <a:xfrm>
            <a:off x="4793018" y="3339934"/>
            <a:ext cx="2644940" cy="15573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Tahap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utama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biodiesel.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proses pre-treatment </a:t>
            </a:r>
            <a:r>
              <a:rPr lang="en-US" dirty="0" err="1">
                <a:solidFill>
                  <a:schemeClr val="tx1"/>
                </a:solidFill>
              </a:rPr>
              <a:t>direaksikan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kondisi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Metode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Produksi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C3DAFD6-B86F-44A5-87AC-C5BBD83C2BC0}"/>
              </a:ext>
            </a:extLst>
          </p:cNvPr>
          <p:cNvSpPr/>
          <p:nvPr/>
        </p:nvSpPr>
        <p:spPr>
          <a:xfrm>
            <a:off x="1576827" y="4852073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Sintesis</a:t>
            </a:r>
            <a:r>
              <a:rPr lang="en-US" sz="2400" b="1" dirty="0">
                <a:solidFill>
                  <a:schemeClr val="tx1"/>
                </a:solidFill>
              </a:rPr>
              <a:t>/</a:t>
            </a:r>
            <a:r>
              <a:rPr lang="en-US" sz="2400" b="1" dirty="0" err="1">
                <a:solidFill>
                  <a:schemeClr val="tx1"/>
                </a:solidFill>
              </a:rPr>
              <a:t>Produksi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3" name="Circle: Hollow 62">
            <a:extLst>
              <a:ext uri="{FF2B5EF4-FFF2-40B4-BE49-F238E27FC236}">
                <a16:creationId xmlns:a16="http://schemas.microsoft.com/office/drawing/2014/main" id="{516CABD3-3773-412C-B7D9-EC2CF29321F9}"/>
              </a:ext>
            </a:extLst>
          </p:cNvPr>
          <p:cNvSpPr/>
          <p:nvPr/>
        </p:nvSpPr>
        <p:spPr>
          <a:xfrm rot="2741491">
            <a:off x="4667953" y="473395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D5FFA5C-E805-499E-873D-854AB2DB25FB}"/>
              </a:ext>
            </a:extLst>
          </p:cNvPr>
          <p:cNvCxnSpPr>
            <a:cxnSpLocks/>
            <a:stCxn id="69" idx="6"/>
            <a:endCxn id="63" idx="4"/>
          </p:cNvCxnSpPr>
          <p:nvPr/>
        </p:nvCxnSpPr>
        <p:spPr>
          <a:xfrm flipV="1">
            <a:off x="4341030" y="4975455"/>
            <a:ext cx="369556" cy="3734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ircle: Hollow 68">
            <a:extLst>
              <a:ext uri="{FF2B5EF4-FFF2-40B4-BE49-F238E27FC236}">
                <a16:creationId xmlns:a16="http://schemas.microsoft.com/office/drawing/2014/main" id="{BA1EE412-8140-457F-B994-4FA136B24260}"/>
              </a:ext>
            </a:extLst>
          </p:cNvPr>
          <p:cNvSpPr/>
          <p:nvPr/>
        </p:nvSpPr>
        <p:spPr>
          <a:xfrm rot="18320373">
            <a:off x="4113139" y="532453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3" action="ppaction://hlinksldjump"/>
            <a:extLst>
              <a:ext uri="{FF2B5EF4-FFF2-40B4-BE49-F238E27FC236}">
                <a16:creationId xmlns:a16="http://schemas.microsoft.com/office/drawing/2014/main" id="{EE7F9378-4839-48BC-B9DF-147C9708D756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13" action="ppaction://hlinksldjump"/>
            <a:extLst>
              <a:ext uri="{FF2B5EF4-FFF2-40B4-BE49-F238E27FC236}">
                <a16:creationId xmlns:a16="http://schemas.microsoft.com/office/drawing/2014/main" id="{549312F6-A90F-40A0-A1AE-BEAFF3E1B777}"/>
              </a:ext>
            </a:extLst>
          </p:cNvPr>
          <p:cNvSpPr/>
          <p:nvPr/>
        </p:nvSpPr>
        <p:spPr>
          <a:xfrm flipV="1">
            <a:off x="1815805" y="4937812"/>
            <a:ext cx="2216185" cy="942619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4" action="ppaction://hlinksldjump" tooltip="Metode Produksi Pre-treatment system"/>
            <a:extLst>
              <a:ext uri="{FF2B5EF4-FFF2-40B4-BE49-F238E27FC236}">
                <a16:creationId xmlns:a16="http://schemas.microsoft.com/office/drawing/2014/main" id="{B37CF991-40FB-4281-8AB6-60BE078A002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5" action="ppaction://hlinksldjump" tooltip="Sistem Produksi"/>
            <a:extLst>
              <a:ext uri="{FF2B5EF4-FFF2-40B4-BE49-F238E27FC236}">
                <a16:creationId xmlns:a16="http://schemas.microsoft.com/office/drawing/2014/main" id="{81ADD204-B7DB-4B6C-BC7D-2AFDF4FCA94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6" action="ppaction://hlinksldjump" tooltip="Metode Produksi Post-treatment system"/>
            <a:extLst>
              <a:ext uri="{FF2B5EF4-FFF2-40B4-BE49-F238E27FC236}">
                <a16:creationId xmlns:a16="http://schemas.microsoft.com/office/drawing/2014/main" id="{6A756BBF-AD45-499F-8960-49D917380E8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7" action="ppaction://hlinksldjump" tooltip="Evaluasi metode produksi"/>
            <a:extLst>
              <a:ext uri="{FF2B5EF4-FFF2-40B4-BE49-F238E27FC236}">
                <a16:creationId xmlns:a16="http://schemas.microsoft.com/office/drawing/2014/main" id="{A369FF78-52B3-461C-95BC-8C2F1931AA74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13" action="ppaction://hlinksldjump"/>
            <a:extLst>
              <a:ext uri="{FF2B5EF4-FFF2-40B4-BE49-F238E27FC236}">
                <a16:creationId xmlns:a16="http://schemas.microsoft.com/office/drawing/2014/main" id="{79554DDB-E839-49E7-BB33-2BBF9AD0A5A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1AC1B-AAE2-4C4A-93C3-3BA7190F13D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4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1064ED4-9987-4EAA-B5E7-494C816C0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20228" r="51522" b="18515"/>
          <a:stretch/>
        </p:blipFill>
        <p:spPr bwMode="auto">
          <a:xfrm>
            <a:off x="1707086" y="2232186"/>
            <a:ext cx="2410797" cy="16940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7E3B1D2-30D6-4E70-A7A5-300A972A1D69}"/>
              </a:ext>
            </a:extLst>
          </p:cNvPr>
          <p:cNvSpPr/>
          <p:nvPr/>
        </p:nvSpPr>
        <p:spPr>
          <a:xfrm>
            <a:off x="2162302" y="3545078"/>
            <a:ext cx="14510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https://www.astra-agro.co.id/</a:t>
            </a:r>
            <a:endParaRPr lang="en-ID" sz="800" dirty="0"/>
          </a:p>
        </p:txBody>
      </p:sp>
      <p:sp>
        <p:nvSpPr>
          <p:cNvPr id="72" name="Rectangle 71">
            <a:hlinkClick r:id="rId16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7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438D6119-5D92-432E-B151-B0B1311B35AC}"/>
              </a:ext>
            </a:extLst>
          </p:cNvPr>
          <p:cNvSpPr/>
          <p:nvPr/>
        </p:nvSpPr>
        <p:spPr>
          <a:xfrm>
            <a:off x="4141919" y="1782209"/>
            <a:ext cx="3038437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Arecaceae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Afrika Barat (Angola dan </a:t>
            </a:r>
            <a:r>
              <a:rPr lang="en-US" dirty="0" err="1">
                <a:solidFill>
                  <a:schemeClr val="tx1"/>
                </a:solidFill>
              </a:rPr>
              <a:t>Ghambia</a:t>
            </a:r>
            <a:r>
              <a:rPr lang="en-US" dirty="0">
                <a:solidFill>
                  <a:schemeClr val="tx1"/>
                </a:solidFill>
              </a:rPr>
              <a:t>).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376A08BC-AF6A-4899-A4BE-432BFF6A0658}"/>
              </a:ext>
            </a:extLst>
          </p:cNvPr>
          <p:cNvSpPr/>
          <p:nvPr/>
        </p:nvSpPr>
        <p:spPr>
          <a:xfrm>
            <a:off x="7733600" y="1766446"/>
            <a:ext cx="3038437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Tumbuh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dataran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tropis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lembab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cocok</a:t>
            </a:r>
            <a:r>
              <a:rPr lang="en-US" dirty="0">
                <a:solidFill>
                  <a:schemeClr val="tx1"/>
                </a:solidFill>
              </a:rPr>
              <a:t> di Indonesia dan Malaysia.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48119644-B3D2-4DAD-B8CC-4AEFE307EC81}"/>
              </a:ext>
            </a:extLst>
          </p:cNvPr>
          <p:cNvSpPr/>
          <p:nvPr/>
        </p:nvSpPr>
        <p:spPr>
          <a:xfrm>
            <a:off x="7733599" y="2961490"/>
            <a:ext cx="3038437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dunia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45 </a:t>
            </a:r>
            <a:r>
              <a:rPr lang="en-US" dirty="0" err="1">
                <a:solidFill>
                  <a:schemeClr val="tx1"/>
                </a:solidFill>
              </a:rPr>
              <a:t>juta</a:t>
            </a:r>
            <a:r>
              <a:rPr lang="en-US" dirty="0">
                <a:solidFill>
                  <a:schemeClr val="tx1"/>
                </a:solidFill>
              </a:rPr>
              <a:t> ton, 45% Indonesia dan 40% Malaysia.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F22A247B-D62C-4F6B-B8F5-8B53779E69CD}"/>
              </a:ext>
            </a:extLst>
          </p:cNvPr>
          <p:cNvSpPr/>
          <p:nvPr/>
        </p:nvSpPr>
        <p:spPr>
          <a:xfrm>
            <a:off x="7733599" y="4186719"/>
            <a:ext cx="3038437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+/- 10-35 ton/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4-5 ton/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838DC5AE-7B05-4754-8D45-B049168508E1}"/>
              </a:ext>
            </a:extLst>
          </p:cNvPr>
          <p:cNvSpPr/>
          <p:nvPr/>
        </p:nvSpPr>
        <p:spPr>
          <a:xfrm>
            <a:off x="6827043" y="5388950"/>
            <a:ext cx="3944993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Bagian-bagian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buah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serabut</a:t>
            </a:r>
            <a:r>
              <a:rPr lang="en-US" dirty="0">
                <a:solidFill>
                  <a:schemeClr val="tx1"/>
                </a:solidFill>
              </a:rPr>
              <a:t> (mesocarp), </a:t>
            </a:r>
            <a:r>
              <a:rPr lang="en-US" dirty="0" err="1">
                <a:solidFill>
                  <a:schemeClr val="tx1"/>
                </a:solidFill>
              </a:rPr>
              <a:t>tempurung</a:t>
            </a:r>
            <a:r>
              <a:rPr lang="en-US" dirty="0">
                <a:solidFill>
                  <a:schemeClr val="tx1"/>
                </a:solidFill>
              </a:rPr>
              <a:t> (endocarp), inti/kernel (endosperm)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DA25FCE4-0280-4198-B73B-47B605921638}"/>
              </a:ext>
            </a:extLst>
          </p:cNvPr>
          <p:cNvSpPr/>
          <p:nvPr/>
        </p:nvSpPr>
        <p:spPr>
          <a:xfrm>
            <a:off x="3178465" y="5385558"/>
            <a:ext cx="3038437" cy="903850"/>
          </a:xfrm>
          <a:prstGeom prst="roundRect">
            <a:avLst/>
          </a:prstGeom>
          <a:solidFill>
            <a:srgbClr val="BDE4E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+/- 10-35 ton/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4-5 ton/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116" name="Picture 115" descr="Image result for bagiab-bagian buah kelapa sawit&quot;">
            <a:extLst>
              <a:ext uri="{FF2B5EF4-FFF2-40B4-BE49-F238E27FC236}">
                <a16:creationId xmlns:a16="http://schemas.microsoft.com/office/drawing/2014/main" id="{5F92377C-BAC1-49A8-91DB-D0C9538B75DD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4" t="11859" r="28335" b="11437"/>
          <a:stretch/>
        </p:blipFill>
        <p:spPr bwMode="auto">
          <a:xfrm rot="1931781">
            <a:off x="4697683" y="3198525"/>
            <a:ext cx="1440815" cy="1597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7" name="Rectangle 116">
            <a:hlinkClick r:id="rId21" action="ppaction://hlinksldjump" tooltip="Bagian inti, terdiri atas edosperm (cadangan makanan dan embrio) mengandung 50% minyak"/>
            <a:extLst>
              <a:ext uri="{FF2B5EF4-FFF2-40B4-BE49-F238E27FC236}">
                <a16:creationId xmlns:a16="http://schemas.microsoft.com/office/drawing/2014/main" id="{78174532-DC34-4E31-A3C1-EFB1D755D0E4}"/>
              </a:ext>
            </a:extLst>
          </p:cNvPr>
          <p:cNvSpPr/>
          <p:nvPr/>
        </p:nvSpPr>
        <p:spPr>
          <a:xfrm>
            <a:off x="6027719" y="4310678"/>
            <a:ext cx="729370" cy="35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Kernel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118" name="Rectangle 117">
            <a:hlinkClick r:id="rId21" action="ppaction://hlinksldjump" tooltip="Bagian serabut, mengandung minyak sekitar 45-70%"/>
            <a:extLst>
              <a:ext uri="{FF2B5EF4-FFF2-40B4-BE49-F238E27FC236}">
                <a16:creationId xmlns:a16="http://schemas.microsoft.com/office/drawing/2014/main" id="{A473A47A-F95C-47A5-B284-A33898752988}"/>
              </a:ext>
            </a:extLst>
          </p:cNvPr>
          <p:cNvSpPr/>
          <p:nvPr/>
        </p:nvSpPr>
        <p:spPr>
          <a:xfrm>
            <a:off x="4193412" y="3232973"/>
            <a:ext cx="1023982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Mesocarp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119" name="Rectangle 118">
            <a:hlinkClick r:id="rId21" action="ppaction://hlinksldjump" tooltip="Bagian luar (kulit) kelapa sawit"/>
            <a:extLst>
              <a:ext uri="{FF2B5EF4-FFF2-40B4-BE49-F238E27FC236}">
                <a16:creationId xmlns:a16="http://schemas.microsoft.com/office/drawing/2014/main" id="{379B408E-2123-4F56-A3A2-1B54BDF44C49}"/>
              </a:ext>
            </a:extLst>
          </p:cNvPr>
          <p:cNvSpPr/>
          <p:nvPr/>
        </p:nvSpPr>
        <p:spPr>
          <a:xfrm>
            <a:off x="6211089" y="3514586"/>
            <a:ext cx="1257292" cy="35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Exosocarp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120" name="Rectangle 119">
            <a:hlinkClick r:id="rId21" action="ppaction://hlinksldjump" tooltip="Bagian tempurung, mengandung sekitar 45% minyak"/>
            <a:extLst>
              <a:ext uri="{FF2B5EF4-FFF2-40B4-BE49-F238E27FC236}">
                <a16:creationId xmlns:a16="http://schemas.microsoft.com/office/drawing/2014/main" id="{388685A6-D455-46C0-A6F6-8B8CE828ECD7}"/>
              </a:ext>
            </a:extLst>
          </p:cNvPr>
          <p:cNvSpPr/>
          <p:nvPr/>
        </p:nvSpPr>
        <p:spPr>
          <a:xfrm>
            <a:off x="3547187" y="4130641"/>
            <a:ext cx="110794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Endocarp</a:t>
            </a:r>
            <a:endParaRPr lang="en-ID" sz="16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618B71-BAB1-46EC-B907-A59872EBB970}"/>
              </a:ext>
            </a:extLst>
          </p:cNvPr>
          <p:cNvCxnSpPr/>
          <p:nvPr/>
        </p:nvCxnSpPr>
        <p:spPr>
          <a:xfrm>
            <a:off x="6068704" y="3734442"/>
            <a:ext cx="270937" cy="0"/>
          </a:xfrm>
          <a:prstGeom prst="line">
            <a:avLst/>
          </a:prstGeom>
          <a:ln w="28575">
            <a:solidFill>
              <a:srgbClr val="0000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B125E9B-045E-44EA-BEAE-1EB8778E5BD4}"/>
              </a:ext>
            </a:extLst>
          </p:cNvPr>
          <p:cNvCxnSpPr>
            <a:cxnSpLocks/>
            <a:endCxn id="116" idx="3"/>
          </p:cNvCxnSpPr>
          <p:nvPr/>
        </p:nvCxnSpPr>
        <p:spPr>
          <a:xfrm>
            <a:off x="5438444" y="4017950"/>
            <a:ext cx="589275" cy="363254"/>
          </a:xfrm>
          <a:prstGeom prst="line">
            <a:avLst/>
          </a:prstGeom>
          <a:ln w="28575">
            <a:solidFill>
              <a:srgbClr val="0000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427D8B3-33AD-47E4-89FF-251897E862F9}"/>
              </a:ext>
            </a:extLst>
          </p:cNvPr>
          <p:cNvCxnSpPr>
            <a:cxnSpLocks/>
          </p:cNvCxnSpPr>
          <p:nvPr/>
        </p:nvCxnSpPr>
        <p:spPr>
          <a:xfrm>
            <a:off x="4753252" y="3574905"/>
            <a:ext cx="358326" cy="210801"/>
          </a:xfrm>
          <a:prstGeom prst="line">
            <a:avLst/>
          </a:prstGeom>
          <a:ln w="28575">
            <a:solidFill>
              <a:srgbClr val="0000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E4C92E44-5EEA-4C71-A5FB-A339188040A8}"/>
              </a:ext>
            </a:extLst>
          </p:cNvPr>
          <p:cNvCxnSpPr>
            <a:cxnSpLocks/>
          </p:cNvCxnSpPr>
          <p:nvPr/>
        </p:nvCxnSpPr>
        <p:spPr>
          <a:xfrm flipV="1">
            <a:off x="4562214" y="4234249"/>
            <a:ext cx="623505" cy="71477"/>
          </a:xfrm>
          <a:prstGeom prst="line">
            <a:avLst/>
          </a:prstGeom>
          <a:ln w="28575">
            <a:solidFill>
              <a:srgbClr val="0000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5B31879-9DD6-4259-BDD8-57F8D7B321C8}"/>
              </a:ext>
            </a:extLst>
          </p:cNvPr>
          <p:cNvSpPr/>
          <p:nvPr/>
        </p:nvSpPr>
        <p:spPr>
          <a:xfrm>
            <a:off x="3844899" y="4723163"/>
            <a:ext cx="3038436" cy="35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00CC"/>
                </a:solidFill>
              </a:rPr>
              <a:t>Bagian-bagian</a:t>
            </a:r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b="1" dirty="0" err="1">
                <a:solidFill>
                  <a:srgbClr val="0000CC"/>
                </a:solidFill>
              </a:rPr>
              <a:t>buah</a:t>
            </a:r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b="1" dirty="0" err="1">
                <a:solidFill>
                  <a:srgbClr val="0000CC"/>
                </a:solidFill>
              </a:rPr>
              <a:t>kelapa</a:t>
            </a:r>
            <a:r>
              <a:rPr lang="en-US" sz="1600" b="1" dirty="0">
                <a:solidFill>
                  <a:srgbClr val="0000CC"/>
                </a:solidFill>
              </a:rPr>
              <a:t> </a:t>
            </a:r>
            <a:r>
              <a:rPr lang="en-US" sz="1600" b="1" dirty="0" err="1">
                <a:solidFill>
                  <a:srgbClr val="0000CC"/>
                </a:solidFill>
              </a:rPr>
              <a:t>sawit</a:t>
            </a:r>
            <a:endParaRPr lang="en-ID" sz="1600" b="1" dirty="0">
              <a:solidFill>
                <a:srgbClr val="0000CC"/>
              </a:solidFill>
            </a:endParaRPr>
          </a:p>
        </p:txBody>
      </p:sp>
      <p:sp>
        <p:nvSpPr>
          <p:cNvPr id="125" name="Circle: Hollow 124">
            <a:extLst>
              <a:ext uri="{FF2B5EF4-FFF2-40B4-BE49-F238E27FC236}">
                <a16:creationId xmlns:a16="http://schemas.microsoft.com/office/drawing/2014/main" id="{0A63F32F-E6A0-45AA-A2C1-073F30C7A0F9}"/>
              </a:ext>
            </a:extLst>
          </p:cNvPr>
          <p:cNvSpPr/>
          <p:nvPr/>
        </p:nvSpPr>
        <p:spPr>
          <a:xfrm rot="3848014">
            <a:off x="4642688" y="26112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075257DA-460D-424F-8538-34E987282733}"/>
              </a:ext>
            </a:extLst>
          </p:cNvPr>
          <p:cNvCxnSpPr>
            <a:cxnSpLocks/>
            <a:stCxn id="125" idx="4"/>
            <a:endCxn id="45" idx="6"/>
          </p:cNvCxnSpPr>
          <p:nvPr/>
        </p:nvCxnSpPr>
        <p:spPr>
          <a:xfrm flipH="1">
            <a:off x="4117883" y="2815446"/>
            <a:ext cx="541244" cy="2637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ircle: Hollow 127">
            <a:extLst>
              <a:ext uri="{FF2B5EF4-FFF2-40B4-BE49-F238E27FC236}">
                <a16:creationId xmlns:a16="http://schemas.microsoft.com/office/drawing/2014/main" id="{B87D7847-ACC4-4E91-838D-73B102C135E6}"/>
              </a:ext>
            </a:extLst>
          </p:cNvPr>
          <p:cNvSpPr/>
          <p:nvPr/>
        </p:nvSpPr>
        <p:spPr>
          <a:xfrm rot="5400000">
            <a:off x="7613675" y="205646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9" name="Circle: Hollow 128">
            <a:extLst>
              <a:ext uri="{FF2B5EF4-FFF2-40B4-BE49-F238E27FC236}">
                <a16:creationId xmlns:a16="http://schemas.microsoft.com/office/drawing/2014/main" id="{DD55B68B-2E5A-4D07-99CC-B5464C451CA1}"/>
              </a:ext>
            </a:extLst>
          </p:cNvPr>
          <p:cNvSpPr/>
          <p:nvPr/>
        </p:nvSpPr>
        <p:spPr>
          <a:xfrm rot="5787025">
            <a:off x="7002588" y="204694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CC646925-DA6E-4AA8-B078-B2A33053FBE8}"/>
              </a:ext>
            </a:extLst>
          </p:cNvPr>
          <p:cNvCxnSpPr>
            <a:stCxn id="128" idx="4"/>
            <a:endCxn id="129" idx="0"/>
          </p:cNvCxnSpPr>
          <p:nvPr/>
        </p:nvCxnSpPr>
        <p:spPr>
          <a:xfrm flipH="1">
            <a:off x="7288251" y="2198652"/>
            <a:ext cx="327619" cy="64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ircle: Hollow 130">
            <a:extLst>
              <a:ext uri="{FF2B5EF4-FFF2-40B4-BE49-F238E27FC236}">
                <a16:creationId xmlns:a16="http://schemas.microsoft.com/office/drawing/2014/main" id="{E2C2D48F-D1C4-47B4-890A-7C1B3A1AE074}"/>
              </a:ext>
            </a:extLst>
          </p:cNvPr>
          <p:cNvSpPr/>
          <p:nvPr/>
        </p:nvSpPr>
        <p:spPr>
          <a:xfrm rot="3848014">
            <a:off x="10532401" y="248245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2" name="Circle: Hollow 131">
            <a:extLst>
              <a:ext uri="{FF2B5EF4-FFF2-40B4-BE49-F238E27FC236}">
                <a16:creationId xmlns:a16="http://schemas.microsoft.com/office/drawing/2014/main" id="{07BC3F45-705B-480B-BE15-C833953C7423}"/>
              </a:ext>
            </a:extLst>
          </p:cNvPr>
          <p:cNvSpPr/>
          <p:nvPr/>
        </p:nvSpPr>
        <p:spPr>
          <a:xfrm rot="3473572">
            <a:off x="10528535" y="280155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4" name="Circle: Hollow 133">
            <a:extLst>
              <a:ext uri="{FF2B5EF4-FFF2-40B4-BE49-F238E27FC236}">
                <a16:creationId xmlns:a16="http://schemas.microsoft.com/office/drawing/2014/main" id="{218B918E-0AAD-48CC-82DA-6175BF5B77B1}"/>
              </a:ext>
            </a:extLst>
          </p:cNvPr>
          <p:cNvSpPr/>
          <p:nvPr/>
        </p:nvSpPr>
        <p:spPr>
          <a:xfrm rot="3848014">
            <a:off x="10543914" y="373024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5" name="Circle: Hollow 134">
            <a:extLst>
              <a:ext uri="{FF2B5EF4-FFF2-40B4-BE49-F238E27FC236}">
                <a16:creationId xmlns:a16="http://schemas.microsoft.com/office/drawing/2014/main" id="{C2274D4D-4893-4C75-9D64-7736E5FB200B}"/>
              </a:ext>
            </a:extLst>
          </p:cNvPr>
          <p:cNvSpPr/>
          <p:nvPr/>
        </p:nvSpPr>
        <p:spPr>
          <a:xfrm rot="3473572">
            <a:off x="10540048" y="404934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6" name="Circle: Hollow 135">
            <a:extLst>
              <a:ext uri="{FF2B5EF4-FFF2-40B4-BE49-F238E27FC236}">
                <a16:creationId xmlns:a16="http://schemas.microsoft.com/office/drawing/2014/main" id="{5B58DDDF-208B-449A-897B-320C313191D8}"/>
              </a:ext>
            </a:extLst>
          </p:cNvPr>
          <p:cNvSpPr/>
          <p:nvPr/>
        </p:nvSpPr>
        <p:spPr>
          <a:xfrm rot="3848014">
            <a:off x="10568578" y="495505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7" name="Circle: Hollow 136">
            <a:extLst>
              <a:ext uri="{FF2B5EF4-FFF2-40B4-BE49-F238E27FC236}">
                <a16:creationId xmlns:a16="http://schemas.microsoft.com/office/drawing/2014/main" id="{06D24CE5-B09B-43DE-AD4A-FE76DC5A7E44}"/>
              </a:ext>
            </a:extLst>
          </p:cNvPr>
          <p:cNvSpPr/>
          <p:nvPr/>
        </p:nvSpPr>
        <p:spPr>
          <a:xfrm rot="3473572">
            <a:off x="10564712" y="527415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8" name="Circle: Hollow 137">
            <a:extLst>
              <a:ext uri="{FF2B5EF4-FFF2-40B4-BE49-F238E27FC236}">
                <a16:creationId xmlns:a16="http://schemas.microsoft.com/office/drawing/2014/main" id="{7B2B26ED-BE3C-46CF-B1D6-C538411358A5}"/>
              </a:ext>
            </a:extLst>
          </p:cNvPr>
          <p:cNvSpPr/>
          <p:nvPr/>
        </p:nvSpPr>
        <p:spPr>
          <a:xfrm rot="5400000">
            <a:off x="6707056" y="572771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9" name="Circle: Hollow 138">
            <a:extLst>
              <a:ext uri="{FF2B5EF4-FFF2-40B4-BE49-F238E27FC236}">
                <a16:creationId xmlns:a16="http://schemas.microsoft.com/office/drawing/2014/main" id="{3E93103A-4932-4854-9398-514143809499}"/>
              </a:ext>
            </a:extLst>
          </p:cNvPr>
          <p:cNvSpPr/>
          <p:nvPr/>
        </p:nvSpPr>
        <p:spPr>
          <a:xfrm rot="5787025">
            <a:off x="6095969" y="571819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A9FEDA3-B7C8-4F2E-9079-BDFADB18C4E6}"/>
              </a:ext>
            </a:extLst>
          </p:cNvPr>
          <p:cNvCxnSpPr>
            <a:stCxn id="138" idx="4"/>
            <a:endCxn id="139" idx="0"/>
          </p:cNvCxnSpPr>
          <p:nvPr/>
        </p:nvCxnSpPr>
        <p:spPr>
          <a:xfrm flipH="1">
            <a:off x="6381632" y="5869903"/>
            <a:ext cx="327619" cy="64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hlinkClick r:id="rId22" action="ppaction://hlinksldjump"/>
            <a:extLst>
              <a:ext uri="{FF2B5EF4-FFF2-40B4-BE49-F238E27FC236}">
                <a16:creationId xmlns:a16="http://schemas.microsoft.com/office/drawing/2014/main" id="{CE01142E-7DE5-428F-A063-0C1698CFA7A6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43" name="Circle: Hollow 142">
            <a:extLst>
              <a:ext uri="{FF2B5EF4-FFF2-40B4-BE49-F238E27FC236}">
                <a16:creationId xmlns:a16="http://schemas.microsoft.com/office/drawing/2014/main" id="{D310AFE7-0883-478F-9AF1-F2FCAD464C1C}"/>
              </a:ext>
            </a:extLst>
          </p:cNvPr>
          <p:cNvSpPr/>
          <p:nvPr/>
        </p:nvSpPr>
        <p:spPr>
          <a:xfrm>
            <a:off x="3829125" y="299738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44" name="Rectangle 143">
            <a:hlinkClick r:id="rId8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F4A4D549-1AF7-4E9F-8D0B-F8C3F9082F84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39594CA-48EA-4D6D-8FBA-2ACE97862F68}"/>
              </a:ext>
            </a:extLst>
          </p:cNvPr>
          <p:cNvSpPr/>
          <p:nvPr/>
        </p:nvSpPr>
        <p:spPr>
          <a:xfrm>
            <a:off x="5008937" y="1330957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Kelapa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Sawit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46" name="Rectangle 145">
            <a:hlinkClick r:id="rId23" action="ppaction://hlinksldjump"/>
            <a:extLst>
              <a:ext uri="{FF2B5EF4-FFF2-40B4-BE49-F238E27FC236}">
                <a16:creationId xmlns:a16="http://schemas.microsoft.com/office/drawing/2014/main" id="{39BCA0A5-2D7C-41BA-A5DB-801B00AD5F7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47" name="Rectangle 146">
            <a:hlinkClick r:id="rId24" action="ppaction://hlinksldjump"/>
            <a:extLst>
              <a:ext uri="{FF2B5EF4-FFF2-40B4-BE49-F238E27FC236}">
                <a16:creationId xmlns:a16="http://schemas.microsoft.com/office/drawing/2014/main" id="{A24E1D2A-5D6C-468F-A982-C863394C2C07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A0A6ACED-09CD-4226-9D4C-A6FEA81CCFB3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88260B8-8934-4908-AB69-0B2CE16D3CFE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8F426-7076-4D39-AF66-A3BD6A98685F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kelapa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sawit</a:t>
            </a:r>
            <a:r>
              <a:rPr lang="en-US" sz="1000" dirty="0">
                <a:solidFill>
                  <a:schemeClr val="tx1"/>
                </a:solidFill>
              </a:rPr>
              <a:t> 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2808E92-656D-429A-8207-97B300A7AD51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2F27C-E8F8-4D7A-8B63-15DCE16F1C1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3DC8912-750C-4253-B4B1-3BF9B6D01C6E}"/>
              </a:ext>
            </a:extLst>
          </p:cNvPr>
          <p:cNvSpPr/>
          <p:nvPr/>
        </p:nvSpPr>
        <p:spPr>
          <a:xfrm>
            <a:off x="4664225" y="3181655"/>
            <a:ext cx="2816332" cy="17374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9C8752E-88B0-4458-AE8A-AC69A3B9BCE1}"/>
              </a:ext>
            </a:extLst>
          </p:cNvPr>
          <p:cNvSpPr/>
          <p:nvPr/>
        </p:nvSpPr>
        <p:spPr>
          <a:xfrm>
            <a:off x="4746657" y="3273002"/>
            <a:ext cx="2644940" cy="15573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Tahap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persiapan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sebelum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direaksikan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Metode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Produksi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9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0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BA8701D-249A-4BEA-A93F-A4008F16887D}"/>
              </a:ext>
            </a:extLst>
          </p:cNvPr>
          <p:cNvSpPr/>
          <p:nvPr/>
        </p:nvSpPr>
        <p:spPr>
          <a:xfrm>
            <a:off x="7887389" y="4852073"/>
            <a:ext cx="2670145" cy="11140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Post-treatment system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33C6DBC8-B814-4A4A-A647-E4CE92781455}"/>
              </a:ext>
            </a:extLst>
          </p:cNvPr>
          <p:cNvSpPr/>
          <p:nvPr/>
        </p:nvSpPr>
        <p:spPr>
          <a:xfrm rot="19591925">
            <a:off x="7257768" y="47305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F54AEC5-8823-4436-AE6E-0E7416BCC5F0}"/>
              </a:ext>
            </a:extLst>
          </p:cNvPr>
          <p:cNvCxnSpPr>
            <a:cxnSpLocks/>
            <a:stCxn id="72" idx="6"/>
            <a:endCxn id="70" idx="4"/>
          </p:cNvCxnSpPr>
          <p:nvPr/>
        </p:nvCxnSpPr>
        <p:spPr>
          <a:xfrm flipH="1" flipV="1">
            <a:off x="7480557" y="4991353"/>
            <a:ext cx="312059" cy="3524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42C90A6A-32B9-43D0-BF03-70D6CBAE0951}"/>
              </a:ext>
            </a:extLst>
          </p:cNvPr>
          <p:cNvSpPr/>
          <p:nvPr/>
        </p:nvSpPr>
        <p:spPr>
          <a:xfrm rot="13828034">
            <a:off x="7740137" y="531293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3" action="ppaction://hlinksldjump"/>
            <a:extLst>
              <a:ext uri="{FF2B5EF4-FFF2-40B4-BE49-F238E27FC236}">
                <a16:creationId xmlns:a16="http://schemas.microsoft.com/office/drawing/2014/main" id="{1DCE5DD2-FEA4-4B54-9A5D-3666C69336D9}"/>
              </a:ext>
            </a:extLst>
          </p:cNvPr>
          <p:cNvSpPr/>
          <p:nvPr/>
        </p:nvSpPr>
        <p:spPr>
          <a:xfrm>
            <a:off x="4643607" y="988827"/>
            <a:ext cx="2851662" cy="44619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13" action="ppaction://hlinksldjump"/>
            <a:extLst>
              <a:ext uri="{FF2B5EF4-FFF2-40B4-BE49-F238E27FC236}">
                <a16:creationId xmlns:a16="http://schemas.microsoft.com/office/drawing/2014/main" id="{1190B020-8942-4144-8D26-C0728D3746B4}"/>
              </a:ext>
            </a:extLst>
          </p:cNvPr>
          <p:cNvSpPr/>
          <p:nvPr/>
        </p:nvSpPr>
        <p:spPr>
          <a:xfrm flipV="1">
            <a:off x="8121247" y="4953244"/>
            <a:ext cx="2216185" cy="942619"/>
          </a:xfrm>
          <a:prstGeom prst="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4" action="ppaction://hlinksldjump" tooltip="Metode Produksi Pre-treatment system"/>
            <a:extLst>
              <a:ext uri="{FF2B5EF4-FFF2-40B4-BE49-F238E27FC236}">
                <a16:creationId xmlns:a16="http://schemas.microsoft.com/office/drawing/2014/main" id="{47CD014F-78E1-4973-8410-F6B594ACA94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5" action="ppaction://hlinksldjump" tooltip="Sistem Produksi"/>
            <a:extLst>
              <a:ext uri="{FF2B5EF4-FFF2-40B4-BE49-F238E27FC236}">
                <a16:creationId xmlns:a16="http://schemas.microsoft.com/office/drawing/2014/main" id="{8C176966-0F28-4934-B105-2385BAFFAC04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6" action="ppaction://hlinksldjump" tooltip="Metode Produksi Post-treatment system"/>
            <a:extLst>
              <a:ext uri="{FF2B5EF4-FFF2-40B4-BE49-F238E27FC236}">
                <a16:creationId xmlns:a16="http://schemas.microsoft.com/office/drawing/2014/main" id="{12ABE8A9-5272-49B2-83BD-2A6FE900635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7" action="ppaction://hlinksldjump" tooltip="Evaluasi metode produksi"/>
            <a:extLst>
              <a:ext uri="{FF2B5EF4-FFF2-40B4-BE49-F238E27FC236}">
                <a16:creationId xmlns:a16="http://schemas.microsoft.com/office/drawing/2014/main" id="{49D6B8B4-1627-40A1-8806-089F8113A90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26179F38-76E0-4C42-8D3A-687075C07D79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FF858A-C407-4E8C-94A0-7CF08B9B2CE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55E982E1-F7F3-47FC-9C7A-A8F24884E482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4D73A755-F736-4264-A3F5-01D56F7E3D54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BECC6701-B7E5-48C6-8203-7ADF79C2136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86D9C422-690F-4613-849B-F17FDF72D986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EF9E0A5A-25DC-4022-B1CC-C418EECC03D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7B4BC1-02F6-4982-A5AE-7ED8DA1BFCCE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9C2376-2B37-4ACA-8453-1BEA6D7218C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EVALUASI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1D254C-EC4D-4EED-9061-DA77466B8E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6" name="Rectangle 35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9CA19CB0-8859-4EE5-A855-BC7A2A0EC53E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8" action="ppaction://hlinksldjump" tooltip="Proses Produksi Biodiesel"/>
            <a:extLst>
              <a:ext uri="{FF2B5EF4-FFF2-40B4-BE49-F238E27FC236}">
                <a16:creationId xmlns:a16="http://schemas.microsoft.com/office/drawing/2014/main" id="{EAE9D852-B3A8-47DF-BE33-B7687960EDC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6DD15D3-40F7-4FF3-8966-1D1E29727F9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D5BE36A-DCE3-4719-95B1-685AA9E3D75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2" action="ppaction://hlinksldjump" tooltip="Kembali ke Menu Utama"/>
            <a:extLst>
              <a:ext uri="{FF2B5EF4-FFF2-40B4-BE49-F238E27FC236}">
                <a16:creationId xmlns:a16="http://schemas.microsoft.com/office/drawing/2014/main" id="{7718CF6A-A435-4A84-8309-C5DDCCEB2D1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2B42E2A-C4C6-480D-A613-CFB2B8FE04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3C4792-C71E-4AA6-965E-8BB642FC254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hlinkClick r:id="rId13" action="ppaction://hlinksldjump" tooltip="Metode Produksi Pre-treatment system"/>
            <a:extLst>
              <a:ext uri="{FF2B5EF4-FFF2-40B4-BE49-F238E27FC236}">
                <a16:creationId xmlns:a16="http://schemas.microsoft.com/office/drawing/2014/main" id="{6E709316-9692-41F4-8FEA-8960BB16DF2A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Pre-treatment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rId14" action="ppaction://hlinksldjump" tooltip="Sistem Produksi"/>
            <a:extLst>
              <a:ext uri="{FF2B5EF4-FFF2-40B4-BE49-F238E27FC236}">
                <a16:creationId xmlns:a16="http://schemas.microsoft.com/office/drawing/2014/main" id="{F1EB0DA7-3A78-4006-B9BB-F93ED90D23C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Sistem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5" action="ppaction://hlinksldjump" tooltip="Metode Produksi Post-treatment system"/>
            <a:extLst>
              <a:ext uri="{FF2B5EF4-FFF2-40B4-BE49-F238E27FC236}">
                <a16:creationId xmlns:a16="http://schemas.microsoft.com/office/drawing/2014/main" id="{E70B17AC-9B86-41FF-BC28-5AA4851A55BB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Post-treatment system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6" action="ppaction://hlinksldjump" tooltip="Evaluasi metode produksi"/>
            <a:extLst>
              <a:ext uri="{FF2B5EF4-FFF2-40B4-BE49-F238E27FC236}">
                <a16:creationId xmlns:a16="http://schemas.microsoft.com/office/drawing/2014/main" id="{C4474C38-9516-4987-95E6-D7FA8654F148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0033FA-22B2-4C5F-B264-EBC00175D4C0}"/>
              </a:ext>
            </a:extLst>
          </p:cNvPr>
          <p:cNvSpPr/>
          <p:nvPr/>
        </p:nvSpPr>
        <p:spPr>
          <a:xfrm>
            <a:off x="2286936" y="1933307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proses pre-treatment, </a:t>
            </a:r>
            <a:r>
              <a:rPr lang="en-US" dirty="0" err="1">
                <a:solidFill>
                  <a:schemeClr val="tx1"/>
                </a:solidFill>
              </a:rPr>
              <a:t>sistem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, dan post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</a:t>
            </a:r>
            <a:endParaRPr lang="en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5DF4DB85-8AE0-40B8-8DCB-BD02931F4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59" y="425907"/>
            <a:ext cx="4796104" cy="6393759"/>
          </a:xfrm>
          <a:prstGeom prst="rect">
            <a:avLst/>
          </a:prstGeom>
          <a:effectLst>
            <a:reflection stA="45000" endPos="65000" dist="25400" dir="5400000" sy="-100000" algn="bl" rotWithShape="0"/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5" action="ppaction://hlinkpres?slideindex=1&amp;slidetitle=" tooltip="Pendahuluan"/>
            <a:extLst>
              <a:ext uri="{FF2B5EF4-FFF2-40B4-BE49-F238E27FC236}">
                <a16:creationId xmlns:a16="http://schemas.microsoft.com/office/drawing/2014/main" id="{91FEDF24-7532-42F3-8546-C70CD9D84606}"/>
              </a:ext>
            </a:extLst>
          </p:cNvPr>
          <p:cNvSpPr/>
          <p:nvPr/>
        </p:nvSpPr>
        <p:spPr>
          <a:xfrm>
            <a:off x="866718" y="630222"/>
            <a:ext cx="10478328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8BC785-AC85-4605-B502-ECDC9B9F66A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905CD9-8582-4A9B-B3AE-92EDEBD677BB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16B37A-D0DD-4BAD-84EA-0BA6B344210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4B241-2FDE-4B69-97AF-4F49E4BB6FEB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1865684-C4D9-45BC-BFF0-737418F88CFC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9B832-C20B-4B17-8C7C-6ECA10BAB51A}"/>
              </a:ext>
            </a:extLst>
          </p:cNvPr>
          <p:cNvSpPr/>
          <p:nvPr/>
        </p:nvSpPr>
        <p:spPr>
          <a:xfrm>
            <a:off x="3453063" y="988827"/>
            <a:ext cx="5026400" cy="553715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B56BA1-863C-42FE-BF84-E3F047A538EA}"/>
              </a:ext>
            </a:extLst>
          </p:cNvPr>
          <p:cNvSpPr/>
          <p:nvPr/>
        </p:nvSpPr>
        <p:spPr>
          <a:xfrm>
            <a:off x="1299411" y="1815831"/>
            <a:ext cx="9601200" cy="2659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CC"/>
                </a:solidFill>
              </a:rPr>
              <a:t>TERIMA KASIH TELAH MENGGUNAKAN MEDIA INI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Anda </a:t>
            </a:r>
            <a:r>
              <a:rPr lang="en-US" sz="2000" b="1" dirty="0" err="1">
                <a:solidFill>
                  <a:srgbClr val="FF0000"/>
                </a:solidFill>
              </a:rPr>
              <a:t>yakin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akan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keluar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54" name="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859C23F6-ADA8-4D84-AA6B-059122DD96A8}"/>
              </a:ext>
            </a:extLst>
          </p:cNvPr>
          <p:cNvSpPr/>
          <p:nvPr/>
        </p:nvSpPr>
        <p:spPr>
          <a:xfrm>
            <a:off x="4019397" y="4175984"/>
            <a:ext cx="1948269" cy="383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Kembali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</a:t>
            </a:r>
            <a:r>
              <a:rPr lang="en-US" b="1" dirty="0">
                <a:solidFill>
                  <a:schemeClr val="tx1"/>
                </a:solidFill>
              </a:rPr>
              <a:t> Menu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6E5214-663E-4567-8B7A-1831357313A5}"/>
              </a:ext>
            </a:extLst>
          </p:cNvPr>
          <p:cNvSpPr/>
          <p:nvPr/>
        </p:nvSpPr>
        <p:spPr>
          <a:xfrm>
            <a:off x="6214170" y="4173352"/>
            <a:ext cx="1948269" cy="3839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Ya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Keluar</a:t>
            </a:r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57" name="Action Button: Blank 56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847B5173-313D-48A7-ABB4-F073F180B4DE}"/>
              </a:ext>
            </a:extLst>
          </p:cNvPr>
          <p:cNvSpPr/>
          <p:nvPr/>
        </p:nvSpPr>
        <p:spPr>
          <a:xfrm>
            <a:off x="6279497" y="4129872"/>
            <a:ext cx="1817613" cy="381351"/>
          </a:xfrm>
          <a:prstGeom prst="actionButtonBlank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B634528-7FB5-428C-AC51-8BC32044F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7343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52" name="Picture 4" descr="prodcut-image">
            <a:hlinkClick r:id="rId8" action="ppaction://hlinksldjump"/>
            <a:extLst>
              <a:ext uri="{FF2B5EF4-FFF2-40B4-BE49-F238E27FC236}">
                <a16:creationId xmlns:a16="http://schemas.microsoft.com/office/drawing/2014/main" id="{2D1D37A5-00E0-4466-8C46-5D576D2E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54" y="1521652"/>
            <a:ext cx="1613912" cy="16139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E1B4537-C9DC-4095-BBFF-F1C49242A824}"/>
              </a:ext>
            </a:extLst>
          </p:cNvPr>
          <p:cNvSpPr/>
          <p:nvPr/>
        </p:nvSpPr>
        <p:spPr>
          <a:xfrm>
            <a:off x="5249945" y="2651788"/>
            <a:ext cx="15071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https://indonesian.alibaba.com</a:t>
            </a:r>
            <a:endParaRPr lang="en-ID" sz="8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1C38271-9B71-44A0-814E-8E72E84AB24F}"/>
              </a:ext>
            </a:extLst>
          </p:cNvPr>
          <p:cNvSpPr/>
          <p:nvPr/>
        </p:nvSpPr>
        <p:spPr>
          <a:xfrm>
            <a:off x="4932908" y="1327081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kedelai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6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7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E7A77B-95F6-4E76-BAFB-3970A919B402}"/>
              </a:ext>
            </a:extLst>
          </p:cNvPr>
          <p:cNvSpPr/>
          <p:nvPr/>
        </p:nvSpPr>
        <p:spPr>
          <a:xfrm>
            <a:off x="1839433" y="2488934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Fabaceae,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di AS, Brazil, Argentina </a:t>
            </a:r>
            <a:r>
              <a:rPr lang="en-US" dirty="0" err="1">
                <a:solidFill>
                  <a:schemeClr val="tx1"/>
                </a:solidFill>
              </a:rPr>
              <a:t>sbg</a:t>
            </a:r>
            <a:r>
              <a:rPr lang="en-US" dirty="0">
                <a:solidFill>
                  <a:schemeClr val="tx1"/>
                </a:solidFill>
              </a:rPr>
              <a:t> biodiesel.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210AF53-ABBE-4130-A137-582C1EAEA99F}"/>
              </a:ext>
            </a:extLst>
          </p:cNvPr>
          <p:cNvSpPr/>
          <p:nvPr/>
        </p:nvSpPr>
        <p:spPr>
          <a:xfrm>
            <a:off x="1838328" y="3844933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ditemukan</a:t>
            </a:r>
            <a:r>
              <a:rPr lang="en-US" dirty="0">
                <a:solidFill>
                  <a:schemeClr val="tx1"/>
                </a:solidFill>
              </a:rPr>
              <a:t> liar di Asia Timur </a:t>
            </a:r>
            <a:r>
              <a:rPr lang="en-US" dirty="0" err="1">
                <a:solidFill>
                  <a:schemeClr val="tx1"/>
                </a:solidFill>
              </a:rPr>
              <a:t>khususnya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Jepang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Cina</a:t>
            </a:r>
            <a:r>
              <a:rPr lang="en-US" dirty="0">
                <a:solidFill>
                  <a:schemeClr val="tx1"/>
                </a:solidFill>
              </a:rPr>
              <a:t>, Korea.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647FBD-8256-4D4D-8509-53BD7DA82965}"/>
              </a:ext>
            </a:extLst>
          </p:cNvPr>
          <p:cNvSpPr/>
          <p:nvPr/>
        </p:nvSpPr>
        <p:spPr>
          <a:xfrm>
            <a:off x="7024616" y="2490409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ditanam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panas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tropis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musim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panas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AE7FB197-A86C-4553-9DF4-CC76955357AA}"/>
              </a:ext>
            </a:extLst>
          </p:cNvPr>
          <p:cNvSpPr/>
          <p:nvPr/>
        </p:nvSpPr>
        <p:spPr>
          <a:xfrm>
            <a:off x="7024616" y="3875184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Asia </a:t>
            </a:r>
            <a:r>
              <a:rPr lang="en-US" dirty="0" err="1">
                <a:solidFill>
                  <a:schemeClr val="tx1"/>
                </a:solidFill>
              </a:rPr>
              <a:t>kedelai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makanan</a:t>
            </a:r>
            <a:r>
              <a:rPr lang="en-US" dirty="0">
                <a:solidFill>
                  <a:schemeClr val="tx1"/>
                </a:solidFill>
              </a:rPr>
              <a:t>, di AS </a:t>
            </a:r>
            <a:r>
              <a:rPr lang="en-US" dirty="0" err="1">
                <a:solidFill>
                  <a:schemeClr val="tx1"/>
                </a:solidFill>
              </a:rPr>
              <a:t>tahun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awalnya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 1920an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industry.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7022578-0D72-4593-BE0D-663E1FC405B0}"/>
              </a:ext>
            </a:extLst>
          </p:cNvPr>
          <p:cNvSpPr/>
          <p:nvPr/>
        </p:nvSpPr>
        <p:spPr>
          <a:xfrm>
            <a:off x="4458617" y="5147921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18%.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5546 kg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mendapatkan</a:t>
            </a:r>
            <a:r>
              <a:rPr lang="en-US" dirty="0">
                <a:solidFill>
                  <a:schemeClr val="tx1"/>
                </a:solidFill>
              </a:rPr>
              <a:t> 1000kg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7" name="Circle: Hollow 116">
            <a:extLst>
              <a:ext uri="{FF2B5EF4-FFF2-40B4-BE49-F238E27FC236}">
                <a16:creationId xmlns:a16="http://schemas.microsoft.com/office/drawing/2014/main" id="{5E7C6B64-547E-49B8-A92A-5F1F6732ACA6}"/>
              </a:ext>
            </a:extLst>
          </p:cNvPr>
          <p:cNvSpPr/>
          <p:nvPr/>
        </p:nvSpPr>
        <p:spPr>
          <a:xfrm>
            <a:off x="5951621" y="501248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806D0C1-E1FB-408B-8C00-EEA8BEB60837}"/>
              </a:ext>
            </a:extLst>
          </p:cNvPr>
          <p:cNvCxnSpPr>
            <a:cxnSpLocks/>
            <a:stCxn id="136" idx="4"/>
            <a:endCxn id="117" idx="0"/>
          </p:cNvCxnSpPr>
          <p:nvPr/>
        </p:nvCxnSpPr>
        <p:spPr>
          <a:xfrm flipH="1">
            <a:off x="6096000" y="3130269"/>
            <a:ext cx="47037" cy="1882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ircle: Hollow 119">
            <a:extLst>
              <a:ext uri="{FF2B5EF4-FFF2-40B4-BE49-F238E27FC236}">
                <a16:creationId xmlns:a16="http://schemas.microsoft.com/office/drawing/2014/main" id="{E8EA0CBD-CFD1-4C0B-8986-8ADA09624681}"/>
              </a:ext>
            </a:extLst>
          </p:cNvPr>
          <p:cNvSpPr/>
          <p:nvPr/>
        </p:nvSpPr>
        <p:spPr>
          <a:xfrm>
            <a:off x="4986065" y="293429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3291F2D-9D52-4345-A3EC-942160CB2C10}"/>
              </a:ext>
            </a:extLst>
          </p:cNvPr>
          <p:cNvCxnSpPr>
            <a:cxnSpLocks/>
            <a:stCxn id="136" idx="2"/>
            <a:endCxn id="120" idx="6"/>
          </p:cNvCxnSpPr>
          <p:nvPr/>
        </p:nvCxnSpPr>
        <p:spPr>
          <a:xfrm flipH="1">
            <a:off x="5274823" y="2988085"/>
            <a:ext cx="723835" cy="88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ircle: Hollow 121">
            <a:extLst>
              <a:ext uri="{FF2B5EF4-FFF2-40B4-BE49-F238E27FC236}">
                <a16:creationId xmlns:a16="http://schemas.microsoft.com/office/drawing/2014/main" id="{054CEFFB-2221-414B-824A-E0AF46660B3D}"/>
              </a:ext>
            </a:extLst>
          </p:cNvPr>
          <p:cNvSpPr/>
          <p:nvPr/>
        </p:nvSpPr>
        <p:spPr>
          <a:xfrm>
            <a:off x="6869131" y="293228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CDEABFF-7A5A-40D5-80BF-309784B58579}"/>
              </a:ext>
            </a:extLst>
          </p:cNvPr>
          <p:cNvCxnSpPr>
            <a:cxnSpLocks/>
            <a:stCxn id="136" idx="6"/>
            <a:endCxn id="122" idx="2"/>
          </p:cNvCxnSpPr>
          <p:nvPr/>
        </p:nvCxnSpPr>
        <p:spPr>
          <a:xfrm>
            <a:off x="6287416" y="2988085"/>
            <a:ext cx="581715" cy="863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Circle: Hollow 128">
            <a:extLst>
              <a:ext uri="{FF2B5EF4-FFF2-40B4-BE49-F238E27FC236}">
                <a16:creationId xmlns:a16="http://schemas.microsoft.com/office/drawing/2014/main" id="{12F0705F-82C8-4A97-A837-0C9BAED1E3F8}"/>
              </a:ext>
            </a:extLst>
          </p:cNvPr>
          <p:cNvSpPr/>
          <p:nvPr/>
        </p:nvSpPr>
        <p:spPr>
          <a:xfrm>
            <a:off x="4986065" y="422420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ABE9CBC-7FBB-4A53-9171-E76F86EC43B5}"/>
              </a:ext>
            </a:extLst>
          </p:cNvPr>
          <p:cNvCxnSpPr>
            <a:cxnSpLocks/>
            <a:stCxn id="128" idx="2"/>
            <a:endCxn id="129" idx="6"/>
          </p:cNvCxnSpPr>
          <p:nvPr/>
        </p:nvCxnSpPr>
        <p:spPr>
          <a:xfrm flipH="1" flipV="1">
            <a:off x="5274823" y="4366393"/>
            <a:ext cx="690245" cy="43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Circle: Hollow 130">
            <a:extLst>
              <a:ext uri="{FF2B5EF4-FFF2-40B4-BE49-F238E27FC236}">
                <a16:creationId xmlns:a16="http://schemas.microsoft.com/office/drawing/2014/main" id="{28F19045-0C86-4D08-AE5F-9D8DB10C9D3A}"/>
              </a:ext>
            </a:extLst>
          </p:cNvPr>
          <p:cNvSpPr/>
          <p:nvPr/>
        </p:nvSpPr>
        <p:spPr>
          <a:xfrm>
            <a:off x="6869131" y="422219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2D6D7779-51EE-41CE-B611-46CB0B83904E}"/>
              </a:ext>
            </a:extLst>
          </p:cNvPr>
          <p:cNvCxnSpPr>
            <a:cxnSpLocks/>
            <a:stCxn id="128" idx="6"/>
            <a:endCxn id="131" idx="2"/>
          </p:cNvCxnSpPr>
          <p:nvPr/>
        </p:nvCxnSpPr>
        <p:spPr>
          <a:xfrm flipV="1">
            <a:off x="6253826" y="4364384"/>
            <a:ext cx="615305" cy="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535254B-8C79-4CE8-B98E-1C3546D6DB4D}"/>
              </a:ext>
            </a:extLst>
          </p:cNvPr>
          <p:cNvSpPr/>
          <p:nvPr/>
        </p:nvSpPr>
        <p:spPr>
          <a:xfrm>
            <a:off x="6023693" y="4271650"/>
            <a:ext cx="179745" cy="1868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8" name="Circle: Hollow 127">
            <a:extLst>
              <a:ext uri="{FF2B5EF4-FFF2-40B4-BE49-F238E27FC236}">
                <a16:creationId xmlns:a16="http://schemas.microsoft.com/office/drawing/2014/main" id="{F9F502F2-2CF4-4688-B385-C842C6A937D6}"/>
              </a:ext>
            </a:extLst>
          </p:cNvPr>
          <p:cNvSpPr/>
          <p:nvPr/>
        </p:nvSpPr>
        <p:spPr>
          <a:xfrm>
            <a:off x="5965068" y="422859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133" name="Picture 132" descr="Image result for kedelai&quot;">
            <a:extLst>
              <a:ext uri="{FF2B5EF4-FFF2-40B4-BE49-F238E27FC236}">
                <a16:creationId xmlns:a16="http://schemas.microsoft.com/office/drawing/2014/main" id="{A3060D50-7D52-4D95-97A1-0B8F47C25C8A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14" y="5090191"/>
            <a:ext cx="2041310" cy="1125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Picture 133" descr="Image result for kedelai&quot;">
            <a:extLst>
              <a:ext uri="{FF2B5EF4-FFF2-40B4-BE49-F238E27FC236}">
                <a16:creationId xmlns:a16="http://schemas.microsoft.com/office/drawing/2014/main" id="{33C84516-C722-4864-B123-DB96146AA2E1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 b="15343"/>
          <a:stretch/>
        </p:blipFill>
        <p:spPr bwMode="auto">
          <a:xfrm>
            <a:off x="8279654" y="5127360"/>
            <a:ext cx="2044753" cy="1051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AC9001-1AE0-4D6C-BDF9-CC2A8B60BF25}"/>
              </a:ext>
            </a:extLst>
          </p:cNvPr>
          <p:cNvSpPr/>
          <p:nvPr/>
        </p:nvSpPr>
        <p:spPr>
          <a:xfrm>
            <a:off x="2331982" y="5996490"/>
            <a:ext cx="1170513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https://agribisnis.co.id/</a:t>
            </a:r>
            <a:endParaRPr lang="en-ID" sz="8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CFAEBD-D3E6-496D-9B75-2B58A257F66E}"/>
              </a:ext>
            </a:extLst>
          </p:cNvPr>
          <p:cNvSpPr/>
          <p:nvPr/>
        </p:nvSpPr>
        <p:spPr>
          <a:xfrm>
            <a:off x="8747739" y="5952916"/>
            <a:ext cx="1494320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https://id.theasianparent.com/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5" name="Rectangle 134">
            <a:hlinkClick r:id="rId24" action="ppaction://hlinksldjump"/>
            <a:extLst>
              <a:ext uri="{FF2B5EF4-FFF2-40B4-BE49-F238E27FC236}">
                <a16:creationId xmlns:a16="http://schemas.microsoft.com/office/drawing/2014/main" id="{B5861E2C-6790-4580-8F39-FC268631D2D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36" name="Circle: Hollow 135">
            <a:extLst>
              <a:ext uri="{FF2B5EF4-FFF2-40B4-BE49-F238E27FC236}">
                <a16:creationId xmlns:a16="http://schemas.microsoft.com/office/drawing/2014/main" id="{775205CF-8C28-44F6-A2E0-89978F42BEDC}"/>
              </a:ext>
            </a:extLst>
          </p:cNvPr>
          <p:cNvSpPr/>
          <p:nvPr/>
        </p:nvSpPr>
        <p:spPr>
          <a:xfrm>
            <a:off x="5998658" y="28459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7" name="Rectangle 136">
            <a:hlinkClick r:id="rId8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DFA1AFB6-F5F2-4503-AC51-E517F46AEBC6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8" name="Rectangle 137">
            <a:hlinkClick r:id="rId25" action="ppaction://hlinksldjump"/>
            <a:extLst>
              <a:ext uri="{FF2B5EF4-FFF2-40B4-BE49-F238E27FC236}">
                <a16:creationId xmlns:a16="http://schemas.microsoft.com/office/drawing/2014/main" id="{C72C152F-F6A0-44F3-A66E-79E543573BE7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39" name="Rectangle 138">
            <a:hlinkClick r:id="rId26" action="ppaction://hlinksldjump"/>
            <a:extLst>
              <a:ext uri="{FF2B5EF4-FFF2-40B4-BE49-F238E27FC236}">
                <a16:creationId xmlns:a16="http://schemas.microsoft.com/office/drawing/2014/main" id="{DC913055-3518-42D3-A5D6-2B68849EA7F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5B5CDC5-23FA-4AE4-800D-042ABB43A1E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67DDD12-0DC9-4563-B06C-59F628CF559E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AD01851-B3CE-4B4F-88ED-CE9205D1B94F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minyak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dedelai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2CC505B-16EF-4116-80D3-B24722DC3D70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C3EB9-4224-4704-87FB-0F622A681B8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 descr="Image result for kelapa&quot;">
            <a:extLst>
              <a:ext uri="{FF2B5EF4-FFF2-40B4-BE49-F238E27FC236}">
                <a16:creationId xmlns:a16="http://schemas.microsoft.com/office/drawing/2014/main" id="{2E51521C-90EE-4605-8D0E-72039643E1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14" y="4616336"/>
            <a:ext cx="3035389" cy="19686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3045B58-CCAF-4155-9650-9AABB56AB2D8}"/>
              </a:ext>
            </a:extLst>
          </p:cNvPr>
          <p:cNvCxnSpPr>
            <a:cxnSpLocks/>
            <a:stCxn id="126" idx="1"/>
            <a:endCxn id="121" idx="7"/>
          </p:cNvCxnSpPr>
          <p:nvPr/>
        </p:nvCxnSpPr>
        <p:spPr>
          <a:xfrm flipH="1" flipV="1">
            <a:off x="7658864" y="2560474"/>
            <a:ext cx="245885" cy="4850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68" name="Picture 10" descr="Minyak Kelapa dan Lima Manfaatnya untuk Urusan Dapur Hingga Kecantikan">
            <a:hlinkClick r:id="rId9" action="ppaction://hlinksldjump"/>
            <a:extLst>
              <a:ext uri="{FF2B5EF4-FFF2-40B4-BE49-F238E27FC236}">
                <a16:creationId xmlns:a16="http://schemas.microsoft.com/office/drawing/2014/main" id="{65902134-5EB5-4F8E-8F1E-B955D280F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88" y="2208201"/>
            <a:ext cx="2437223" cy="15329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7F1E041-0C20-408A-A320-064A47499284}"/>
              </a:ext>
            </a:extLst>
          </p:cNvPr>
          <p:cNvSpPr/>
          <p:nvPr/>
        </p:nvSpPr>
        <p:spPr>
          <a:xfrm>
            <a:off x="8619237" y="3196103"/>
            <a:ext cx="14766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https://www.tribunnews.com/</a:t>
            </a:r>
            <a:endParaRPr lang="en-ID" sz="800" dirty="0"/>
          </a:p>
        </p:txBody>
      </p:sp>
      <p:sp>
        <p:nvSpPr>
          <p:cNvPr id="72" name="Rectangle 71">
            <a:hlinkClick r:id="rId17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8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0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475608A-8C63-442E-BD9E-6679BDC48C8E}"/>
              </a:ext>
            </a:extLst>
          </p:cNvPr>
          <p:cNvSpPr/>
          <p:nvPr/>
        </p:nvSpPr>
        <p:spPr>
          <a:xfrm>
            <a:off x="4904530" y="1337769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Kelapa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F359242-8E98-425A-8331-D57E2BA512B9}"/>
              </a:ext>
            </a:extLst>
          </p:cNvPr>
          <p:cNvSpPr/>
          <p:nvPr/>
        </p:nvSpPr>
        <p:spPr>
          <a:xfrm>
            <a:off x="4220827" y="1875089"/>
            <a:ext cx="3356810" cy="1138703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genus Cocos, </a:t>
            </a:r>
            <a:r>
              <a:rPr lang="en-US" dirty="0" err="1">
                <a:solidFill>
                  <a:schemeClr val="tx1"/>
                </a:solidFill>
              </a:rPr>
              <a:t>satu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sawit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2" name="Hexagon 111">
            <a:extLst>
              <a:ext uri="{FF2B5EF4-FFF2-40B4-BE49-F238E27FC236}">
                <a16:creationId xmlns:a16="http://schemas.microsoft.com/office/drawing/2014/main" id="{B995AE7E-C98D-4636-A88E-C939E4F1121A}"/>
              </a:ext>
            </a:extLst>
          </p:cNvPr>
          <p:cNvSpPr/>
          <p:nvPr/>
        </p:nvSpPr>
        <p:spPr>
          <a:xfrm>
            <a:off x="4215513" y="3190454"/>
            <a:ext cx="3356810" cy="113870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Hampir</a:t>
            </a:r>
            <a:r>
              <a:rPr lang="en-US" dirty="0">
                <a:solidFill>
                  <a:schemeClr val="tx1"/>
                </a:solidFill>
              </a:rPr>
              <a:t> 205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diproduksi</a:t>
            </a:r>
            <a:r>
              <a:rPr lang="en-US" dirty="0">
                <a:solidFill>
                  <a:schemeClr val="tx1"/>
                </a:solidFill>
              </a:rPr>
              <a:t> dunia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3" name="Hexagon 112">
            <a:extLst>
              <a:ext uri="{FF2B5EF4-FFF2-40B4-BE49-F238E27FC236}">
                <a16:creationId xmlns:a16="http://schemas.microsoft.com/office/drawing/2014/main" id="{026B576D-F08E-4940-8AFD-52828EFB4859}"/>
              </a:ext>
            </a:extLst>
          </p:cNvPr>
          <p:cNvSpPr/>
          <p:nvPr/>
        </p:nvSpPr>
        <p:spPr>
          <a:xfrm>
            <a:off x="4210988" y="4511827"/>
            <a:ext cx="3356810" cy="1138703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Diekstrak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kopra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65%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4" name="Hexagon 113">
            <a:extLst>
              <a:ext uri="{FF2B5EF4-FFF2-40B4-BE49-F238E27FC236}">
                <a16:creationId xmlns:a16="http://schemas.microsoft.com/office/drawing/2014/main" id="{A2C7BC1D-93A5-40D2-9537-1674A964CA49}"/>
              </a:ext>
            </a:extLst>
          </p:cNvPr>
          <p:cNvSpPr/>
          <p:nvPr/>
        </p:nvSpPr>
        <p:spPr>
          <a:xfrm>
            <a:off x="1543234" y="2546555"/>
            <a:ext cx="2823344" cy="1138703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Salah </a:t>
            </a:r>
            <a:r>
              <a:rPr lang="en-US" dirty="0" err="1">
                <a:solidFill>
                  <a:schemeClr val="tx1"/>
                </a:solidFill>
              </a:rPr>
              <a:t>satu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minyaknya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diproduksi</a:t>
            </a:r>
            <a:r>
              <a:rPr lang="en-US" dirty="0">
                <a:solidFill>
                  <a:schemeClr val="tx1"/>
                </a:solidFill>
              </a:rPr>
              <a:t> dunia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5" name="Hexagon 114">
            <a:extLst>
              <a:ext uri="{FF2B5EF4-FFF2-40B4-BE49-F238E27FC236}">
                <a16:creationId xmlns:a16="http://schemas.microsoft.com/office/drawing/2014/main" id="{34006E0E-670F-41A1-90E2-A0D4BF51AC12}"/>
              </a:ext>
            </a:extLst>
          </p:cNvPr>
          <p:cNvSpPr/>
          <p:nvPr/>
        </p:nvSpPr>
        <p:spPr>
          <a:xfrm>
            <a:off x="1543234" y="3851141"/>
            <a:ext cx="2823344" cy="113870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ditemukan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tropis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6" name="Circle: Hollow 115">
            <a:extLst>
              <a:ext uri="{FF2B5EF4-FFF2-40B4-BE49-F238E27FC236}">
                <a16:creationId xmlns:a16="http://schemas.microsoft.com/office/drawing/2014/main" id="{B57B1347-65F9-4689-AFE4-8C574EA17B56}"/>
              </a:ext>
            </a:extLst>
          </p:cNvPr>
          <p:cNvSpPr/>
          <p:nvPr/>
        </p:nvSpPr>
        <p:spPr>
          <a:xfrm>
            <a:off x="4131292" y="270371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7" name="Circle: Hollow 116">
            <a:extLst>
              <a:ext uri="{FF2B5EF4-FFF2-40B4-BE49-F238E27FC236}">
                <a16:creationId xmlns:a16="http://schemas.microsoft.com/office/drawing/2014/main" id="{7CF0CF78-3904-49D9-A19E-4D900B000D9B}"/>
              </a:ext>
            </a:extLst>
          </p:cNvPr>
          <p:cNvSpPr/>
          <p:nvPr/>
        </p:nvSpPr>
        <p:spPr>
          <a:xfrm>
            <a:off x="4189483" y="331542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8" name="Circle: Hollow 117">
            <a:extLst>
              <a:ext uri="{FF2B5EF4-FFF2-40B4-BE49-F238E27FC236}">
                <a16:creationId xmlns:a16="http://schemas.microsoft.com/office/drawing/2014/main" id="{8E5A2D26-AA00-4596-B61E-898B1447763C}"/>
              </a:ext>
            </a:extLst>
          </p:cNvPr>
          <p:cNvSpPr/>
          <p:nvPr/>
        </p:nvSpPr>
        <p:spPr>
          <a:xfrm>
            <a:off x="4119278" y="401031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9" name="Circle: Hollow 118">
            <a:extLst>
              <a:ext uri="{FF2B5EF4-FFF2-40B4-BE49-F238E27FC236}">
                <a16:creationId xmlns:a16="http://schemas.microsoft.com/office/drawing/2014/main" id="{66E845F1-536E-4281-82B1-4AA0C4DDB39C}"/>
              </a:ext>
            </a:extLst>
          </p:cNvPr>
          <p:cNvSpPr/>
          <p:nvPr/>
        </p:nvSpPr>
        <p:spPr>
          <a:xfrm>
            <a:off x="4225840" y="456520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1" name="Circle: Hollow 120">
            <a:extLst>
              <a:ext uri="{FF2B5EF4-FFF2-40B4-BE49-F238E27FC236}">
                <a16:creationId xmlns:a16="http://schemas.microsoft.com/office/drawing/2014/main" id="{0814794F-70AF-475E-8EFC-F9F8C97135DB}"/>
              </a:ext>
            </a:extLst>
          </p:cNvPr>
          <p:cNvSpPr/>
          <p:nvPr/>
        </p:nvSpPr>
        <p:spPr>
          <a:xfrm rot="5875129">
            <a:off x="7428969" y="230332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123" name="Picture 122" descr="Image result for kelapa&quot;">
            <a:extLst>
              <a:ext uri="{FF2B5EF4-FFF2-40B4-BE49-F238E27FC236}">
                <a16:creationId xmlns:a16="http://schemas.microsoft.com/office/drawing/2014/main" id="{2F7633E5-B149-4F6C-94CE-895F1D89F01B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75" y="4156365"/>
            <a:ext cx="2639284" cy="2116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53936B-55FE-4CF6-AED2-A615FAC6029B}"/>
              </a:ext>
            </a:extLst>
          </p:cNvPr>
          <p:cNvSpPr/>
          <p:nvPr/>
        </p:nvSpPr>
        <p:spPr>
          <a:xfrm>
            <a:off x="9278111" y="5966171"/>
            <a:ext cx="11897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https://www.arah.com/</a:t>
            </a:r>
            <a:endParaRPr lang="en-ID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68962-4150-4EBB-8351-7F76937DA214}"/>
              </a:ext>
            </a:extLst>
          </p:cNvPr>
          <p:cNvSpPr/>
          <p:nvPr/>
        </p:nvSpPr>
        <p:spPr>
          <a:xfrm>
            <a:off x="2304773" y="6151537"/>
            <a:ext cx="1505540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https://www.kompasiana.com/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5" name="Rectangle 124">
            <a:hlinkClick r:id="rId24" action="ppaction://hlinksldjump"/>
            <a:extLst>
              <a:ext uri="{FF2B5EF4-FFF2-40B4-BE49-F238E27FC236}">
                <a16:creationId xmlns:a16="http://schemas.microsoft.com/office/drawing/2014/main" id="{85EA7550-9AB2-4A2F-AA6D-4EE451DEEFF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06CA1799-F6D5-4EF5-AE83-FCAA3929CDA5}"/>
              </a:ext>
            </a:extLst>
          </p:cNvPr>
          <p:cNvSpPr/>
          <p:nvPr/>
        </p:nvSpPr>
        <p:spPr>
          <a:xfrm rot="1076197">
            <a:off x="7826537" y="303041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7" name="Rectangle 126">
            <a:hlinkClick r:id="rId9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50A414D1-E819-49D4-BC4B-D4970AA73BBE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8" name="Rectangle 127">
            <a:hlinkClick r:id="rId25" action="ppaction://hlinksldjump"/>
            <a:extLst>
              <a:ext uri="{FF2B5EF4-FFF2-40B4-BE49-F238E27FC236}">
                <a16:creationId xmlns:a16="http://schemas.microsoft.com/office/drawing/2014/main" id="{1867AC38-08AF-4415-8C8A-1CAA700891CF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29" name="Rectangle 128">
            <a:hlinkClick r:id="rId26" action="ppaction://hlinksldjump"/>
            <a:extLst>
              <a:ext uri="{FF2B5EF4-FFF2-40B4-BE49-F238E27FC236}">
                <a16:creationId xmlns:a16="http://schemas.microsoft.com/office/drawing/2014/main" id="{8B424627-7296-4A33-B951-787441BDA058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790AA0A-5BCB-4348-B965-C04CF88456EE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32810B2-777C-4745-A788-3006CA1FBC1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AD49829-0280-4559-A80F-E21B5D89460B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kelapa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3996178-E5EA-4DE5-8FC3-9926EEC30E95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669FDF-3FE7-4546-A7F2-3C97E35B5712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4" action="ppaction://hlinksldjump" tooltip="Pendahuluan"/>
            <a:extLst>
              <a:ext uri="{FF2B5EF4-FFF2-40B4-BE49-F238E27FC236}">
                <a16:creationId xmlns:a16="http://schemas.microsoft.com/office/drawing/2014/main" id="{91FEDF24-7532-42F3-8546-C70CD9D84606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5" action="ppaction://hlinksldjump" tooltip="Proses Produksi Biodiesel"/>
            <a:extLst>
              <a:ext uri="{FF2B5EF4-FFF2-40B4-BE49-F238E27FC236}">
                <a16:creationId xmlns:a16="http://schemas.microsoft.com/office/drawing/2014/main" id="{FD163E2B-E08F-474E-A3EA-C75729F031B6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6" action="ppaction://hlinksldjump"/>
            <a:extLst>
              <a:ext uri="{FF2B5EF4-FFF2-40B4-BE49-F238E27FC236}">
                <a16:creationId xmlns:a16="http://schemas.microsoft.com/office/drawing/2014/main" id="{D18BC785-AC85-4605-B502-ECDC9B9F66A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Tentang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Penulis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905CD9-8582-4A9B-B3AE-92EDEBD677BB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16B37A-D0DD-4BAD-84EA-0BA6B344210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4B241-2FDE-4B69-97AF-4F49E4BB6FEB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1865684-C4D9-45BC-BFF0-737418F88CFC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53" name="Action Button: Blank 5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86F8094-0621-4D14-A188-97023CBCC5EA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5DA4C59-2610-4A73-B60A-5B0FCFE3AB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55" name="Picture 2" descr="Image result for unnes">
            <a:extLst>
              <a:ext uri="{FF2B5EF4-FFF2-40B4-BE49-F238E27FC236}">
                <a16:creationId xmlns:a16="http://schemas.microsoft.com/office/drawing/2014/main" id="{DF1E62A5-CC5F-4B25-BD37-815ABD972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6"/>
          <a:stretch/>
        </p:blipFill>
        <p:spPr bwMode="auto">
          <a:xfrm>
            <a:off x="912981" y="988070"/>
            <a:ext cx="10383035" cy="553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1096BF9-06B7-4E26-890A-0DCE3190E129}"/>
              </a:ext>
            </a:extLst>
          </p:cNvPr>
          <p:cNvSpPr/>
          <p:nvPr/>
        </p:nvSpPr>
        <p:spPr>
          <a:xfrm>
            <a:off x="912981" y="988070"/>
            <a:ext cx="10380222" cy="553791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B56BA1-863C-42FE-BF84-E3F047A538EA}"/>
              </a:ext>
            </a:extLst>
          </p:cNvPr>
          <p:cNvSpPr/>
          <p:nvPr/>
        </p:nvSpPr>
        <p:spPr>
          <a:xfrm>
            <a:off x="2875548" y="2333197"/>
            <a:ext cx="6268452" cy="2659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CC"/>
                </a:solidFill>
              </a:rPr>
              <a:t>MENU UTAMA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Silakan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klik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tombol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Pendahuluan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Proses </a:t>
            </a:r>
            <a:r>
              <a:rPr lang="en-US" b="1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untukmempelajari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materi</a:t>
            </a:r>
            <a:r>
              <a:rPr lang="en-US" dirty="0">
                <a:solidFill>
                  <a:schemeClr val="tx1"/>
                </a:solidFill>
              </a:rPr>
              <a:t> pada media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mengetahui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tentang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Penulis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tombol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Tentang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Penulis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mengetahui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pelaksanaan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pembelajaran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media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tombol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Pembelajaran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2D22BA-70C6-441C-853A-01154168DE6F}"/>
              </a:ext>
            </a:extLst>
          </p:cNvPr>
          <p:cNvSpPr/>
          <p:nvPr/>
        </p:nvSpPr>
        <p:spPr>
          <a:xfrm>
            <a:off x="3412488" y="3423868"/>
            <a:ext cx="1069041" cy="215189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hlinkClick r:id="rId10" action="ppaction://hlinksldjump" tooltip="Kembali ke Menu Utama"/>
            <a:extLst>
              <a:ext uri="{FF2B5EF4-FFF2-40B4-BE49-F238E27FC236}">
                <a16:creationId xmlns:a16="http://schemas.microsoft.com/office/drawing/2014/main" id="{0CC37B08-A73A-4DD0-867A-F7231E7AA60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7" name="Rectangle 5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DC172FDB-5A34-4FA3-83C4-CE9D605BFE4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FEF36B0-D79A-4402-B97F-D0AA2F7525E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B198140-8EE9-4FE5-B962-5B1180AF238C}"/>
              </a:ext>
            </a:extLst>
          </p:cNvPr>
          <p:cNvCxnSpPr>
            <a:cxnSpLocks/>
            <a:stCxn id="150" idx="1"/>
            <a:endCxn id="133" idx="1"/>
          </p:cNvCxnSpPr>
          <p:nvPr/>
        </p:nvCxnSpPr>
        <p:spPr>
          <a:xfrm flipH="1" flipV="1">
            <a:off x="8028532" y="4512645"/>
            <a:ext cx="209875" cy="2778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Picture 147" descr="Image result for biji kapas&quot;">
            <a:extLst>
              <a:ext uri="{FF2B5EF4-FFF2-40B4-BE49-F238E27FC236}">
                <a16:creationId xmlns:a16="http://schemas.microsoft.com/office/drawing/2014/main" id="{CFA57734-3D95-4F6F-99EA-D190538427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81" y="1170083"/>
            <a:ext cx="2964386" cy="1529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Picture 12" descr="prodcut-image">
            <a:hlinkClick r:id="rId3" action="ppaction://hlinksldjump"/>
            <a:extLst>
              <a:ext uri="{FF2B5EF4-FFF2-40B4-BE49-F238E27FC236}">
                <a16:creationId xmlns:a16="http://schemas.microsoft.com/office/drawing/2014/main" id="{DA079CE3-20F0-435C-93AF-4C1EAD32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742" y="3944091"/>
            <a:ext cx="2053868" cy="20538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7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8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9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0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3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1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2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3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4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AEE3AF5A-417F-4E47-BB47-A15AC590A569}"/>
              </a:ext>
            </a:extLst>
          </p:cNvPr>
          <p:cNvSpPr/>
          <p:nvPr/>
        </p:nvSpPr>
        <p:spPr>
          <a:xfrm>
            <a:off x="8704196" y="5413610"/>
            <a:ext cx="13067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https://www.alibaba.com/</a:t>
            </a:r>
            <a:endParaRPr lang="en-ID" sz="800" dirty="0"/>
          </a:p>
        </p:txBody>
      </p:sp>
      <p:sp>
        <p:nvSpPr>
          <p:cNvPr id="72" name="Rectangle 71">
            <a:hlinkClick r:id="rId17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8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0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9C8D791-8827-4409-8052-9DFE28DEF971}"/>
              </a:ext>
            </a:extLst>
          </p:cNvPr>
          <p:cNvSpPr/>
          <p:nvPr/>
        </p:nvSpPr>
        <p:spPr>
          <a:xfrm>
            <a:off x="4931897" y="1328841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Biji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Kapas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12" name="Rectangle 111">
            <a:hlinkClick r:id="rId21" action="ppaction://hlinksldjump"/>
            <a:extLst>
              <a:ext uri="{FF2B5EF4-FFF2-40B4-BE49-F238E27FC236}">
                <a16:creationId xmlns:a16="http://schemas.microsoft.com/office/drawing/2014/main" id="{65CB9A64-B7F7-4F26-B393-EE6C6FE780E4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AF230BD-AC29-4A75-B036-F54DCD001AFA}"/>
              </a:ext>
            </a:extLst>
          </p:cNvPr>
          <p:cNvSpPr/>
          <p:nvPr/>
        </p:nvSpPr>
        <p:spPr>
          <a:xfrm>
            <a:off x="4829215" y="1836013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kapas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diekstrak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mendapatkan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20%.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6D84B824-945A-4F56-AEAF-0DEDF10EEBAB}"/>
              </a:ext>
            </a:extLst>
          </p:cNvPr>
          <p:cNvSpPr/>
          <p:nvPr/>
        </p:nvSpPr>
        <p:spPr>
          <a:xfrm>
            <a:off x="4754322" y="4834085"/>
            <a:ext cx="3299791" cy="10512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genus Gossypium,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Malvaceae</a:t>
            </a:r>
            <a:r>
              <a:rPr lang="en-US" dirty="0">
                <a:solidFill>
                  <a:schemeClr val="tx1"/>
                </a:solidFill>
              </a:rPr>
              <a:t>, di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matahari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curah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hujan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E648A04-AFD6-49E1-9AB8-781339BFCF72}"/>
              </a:ext>
            </a:extLst>
          </p:cNvPr>
          <p:cNvSpPr/>
          <p:nvPr/>
        </p:nvSpPr>
        <p:spPr>
          <a:xfrm>
            <a:off x="7716466" y="3106427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spesiesnya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negara,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Asia, Amerika,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Afrika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D25D841-306D-46BA-A017-8148E5CEFDA4}"/>
              </a:ext>
            </a:extLst>
          </p:cNvPr>
          <p:cNvSpPr/>
          <p:nvPr/>
        </p:nvSpPr>
        <p:spPr>
          <a:xfrm>
            <a:off x="2198872" y="3645496"/>
            <a:ext cx="3299791" cy="10512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kapas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30%, </a:t>
            </a:r>
            <a:r>
              <a:rPr lang="en-US" dirty="0" err="1">
                <a:solidFill>
                  <a:schemeClr val="tx1"/>
                </a:solidFill>
              </a:rPr>
              <a:t>mayoritas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palmitat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i="1" dirty="0">
              <a:solidFill>
                <a:schemeClr val="tx1"/>
              </a:solidFill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D36D5A6E-F231-4A59-96F0-CB8CD8F0A4B8}"/>
              </a:ext>
            </a:extLst>
          </p:cNvPr>
          <p:cNvSpPr/>
          <p:nvPr/>
        </p:nvSpPr>
        <p:spPr>
          <a:xfrm>
            <a:off x="1398969" y="1656079"/>
            <a:ext cx="2828628" cy="15846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Selebihnya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umumnya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, (49-58%) dan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(15-20%).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19" name="Circle: Hollow 118">
            <a:extLst>
              <a:ext uri="{FF2B5EF4-FFF2-40B4-BE49-F238E27FC236}">
                <a16:creationId xmlns:a16="http://schemas.microsoft.com/office/drawing/2014/main" id="{3A0ECBE5-C32D-4C61-91E5-558DB35F5F52}"/>
              </a:ext>
            </a:extLst>
          </p:cNvPr>
          <p:cNvSpPr/>
          <p:nvPr/>
        </p:nvSpPr>
        <p:spPr>
          <a:xfrm rot="6618962">
            <a:off x="4094112" y="266548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DED9052-5BE3-4960-8C75-94F9FAA8ACB2}"/>
              </a:ext>
            </a:extLst>
          </p:cNvPr>
          <p:cNvCxnSpPr>
            <a:cxnSpLocks/>
            <a:stCxn id="127" idx="6"/>
          </p:cNvCxnSpPr>
          <p:nvPr/>
        </p:nvCxnSpPr>
        <p:spPr>
          <a:xfrm flipH="1" flipV="1">
            <a:off x="4351354" y="2862194"/>
            <a:ext cx="3872946" cy="17802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BC688C0-FC36-4298-B6DA-ECB6A9D3113C}"/>
              </a:ext>
            </a:extLst>
          </p:cNvPr>
          <p:cNvCxnSpPr>
            <a:cxnSpLocks/>
            <a:stCxn id="130" idx="4"/>
            <a:endCxn id="121" idx="0"/>
          </p:cNvCxnSpPr>
          <p:nvPr/>
        </p:nvCxnSpPr>
        <p:spPr>
          <a:xfrm flipV="1">
            <a:off x="4648173" y="3277653"/>
            <a:ext cx="270192" cy="2070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ircle: Hollow 122">
            <a:extLst>
              <a:ext uri="{FF2B5EF4-FFF2-40B4-BE49-F238E27FC236}">
                <a16:creationId xmlns:a16="http://schemas.microsoft.com/office/drawing/2014/main" id="{F028FBFD-BA8A-4AD7-B29F-6BF4E69BB153}"/>
              </a:ext>
            </a:extLst>
          </p:cNvPr>
          <p:cNvSpPr/>
          <p:nvPr/>
        </p:nvSpPr>
        <p:spPr>
          <a:xfrm rot="2996764">
            <a:off x="6445561" y="473578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A71EB3D-90D7-4AEB-A78B-4A6DC14D3104}"/>
              </a:ext>
            </a:extLst>
          </p:cNvPr>
          <p:cNvCxnSpPr>
            <a:stCxn id="134" idx="4"/>
            <a:endCxn id="123" idx="0"/>
          </p:cNvCxnSpPr>
          <p:nvPr/>
        </p:nvCxnSpPr>
        <p:spPr>
          <a:xfrm flipH="1">
            <a:off x="6698774" y="4321937"/>
            <a:ext cx="533304" cy="464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ircle: Hollow 124">
            <a:extLst>
              <a:ext uri="{FF2B5EF4-FFF2-40B4-BE49-F238E27FC236}">
                <a16:creationId xmlns:a16="http://schemas.microsoft.com/office/drawing/2014/main" id="{241DBC38-9541-4B80-BDDE-95EFE2351CDD}"/>
              </a:ext>
            </a:extLst>
          </p:cNvPr>
          <p:cNvSpPr/>
          <p:nvPr/>
        </p:nvSpPr>
        <p:spPr>
          <a:xfrm rot="2169483">
            <a:off x="6647303" y="27586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362EA823-C385-4929-A600-AA19B397B46B}"/>
              </a:ext>
            </a:extLst>
          </p:cNvPr>
          <p:cNvCxnSpPr>
            <a:stCxn id="125" idx="4"/>
            <a:endCxn id="135" idx="0"/>
          </p:cNvCxnSpPr>
          <p:nvPr/>
        </p:nvCxnSpPr>
        <p:spPr>
          <a:xfrm flipH="1">
            <a:off x="6109752" y="3015666"/>
            <a:ext cx="598039" cy="4632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5DD6543-3397-4F23-920F-A02547E2FDC1}"/>
              </a:ext>
            </a:extLst>
          </p:cNvPr>
          <p:cNvCxnSpPr>
            <a:stCxn id="136" idx="4"/>
            <a:endCxn id="127" idx="0"/>
          </p:cNvCxnSpPr>
          <p:nvPr/>
        </p:nvCxnSpPr>
        <p:spPr>
          <a:xfrm flipH="1">
            <a:off x="8177625" y="4284471"/>
            <a:ext cx="152842" cy="1608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>
            <a:extLst>
              <a:ext uri="{FF2B5EF4-FFF2-40B4-BE49-F238E27FC236}">
                <a16:creationId xmlns:a16="http://schemas.microsoft.com/office/drawing/2014/main" id="{39A8E1A3-C224-4721-BA97-C2211ED3BB3C}"/>
              </a:ext>
            </a:extLst>
          </p:cNvPr>
          <p:cNvSpPr/>
          <p:nvPr/>
        </p:nvSpPr>
        <p:spPr>
          <a:xfrm>
            <a:off x="4936551" y="3061845"/>
            <a:ext cx="225856" cy="2486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0" name="Circle: Hollow 129">
            <a:extLst>
              <a:ext uri="{FF2B5EF4-FFF2-40B4-BE49-F238E27FC236}">
                <a16:creationId xmlns:a16="http://schemas.microsoft.com/office/drawing/2014/main" id="{1AB601EB-C3CB-4549-A79E-79DE1C3FCA58}"/>
              </a:ext>
            </a:extLst>
          </p:cNvPr>
          <p:cNvSpPr/>
          <p:nvPr/>
        </p:nvSpPr>
        <p:spPr>
          <a:xfrm rot="14045654">
            <a:off x="4388627" y="342594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BED7916-3998-43FD-B611-5DEED7E268BC}"/>
              </a:ext>
            </a:extLst>
          </p:cNvPr>
          <p:cNvSpPr/>
          <p:nvPr/>
        </p:nvSpPr>
        <p:spPr>
          <a:xfrm>
            <a:off x="7209643" y="4144254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CAE7D45-2B5C-4E13-A35D-48E42DE973E8}"/>
              </a:ext>
            </a:extLst>
          </p:cNvPr>
          <p:cNvSpPr/>
          <p:nvPr/>
        </p:nvSpPr>
        <p:spPr>
          <a:xfrm>
            <a:off x="5894554" y="3487784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ECCC78F3-9736-4733-95E7-A26EB32E9FE0}"/>
              </a:ext>
            </a:extLst>
          </p:cNvPr>
          <p:cNvSpPr/>
          <p:nvPr/>
        </p:nvSpPr>
        <p:spPr>
          <a:xfrm>
            <a:off x="7991344" y="4479711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4" name="Circle: Hollow 133">
            <a:extLst>
              <a:ext uri="{FF2B5EF4-FFF2-40B4-BE49-F238E27FC236}">
                <a16:creationId xmlns:a16="http://schemas.microsoft.com/office/drawing/2014/main" id="{B8A4B251-6325-4F8E-A0E9-A0FA71081FF6}"/>
              </a:ext>
            </a:extLst>
          </p:cNvPr>
          <p:cNvSpPr/>
          <p:nvPr/>
        </p:nvSpPr>
        <p:spPr>
          <a:xfrm rot="3496416">
            <a:off x="7208637" y="410498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5" name="Circle: Hollow 134">
            <a:extLst>
              <a:ext uri="{FF2B5EF4-FFF2-40B4-BE49-F238E27FC236}">
                <a16:creationId xmlns:a16="http://schemas.microsoft.com/office/drawing/2014/main" id="{70B3D417-0C2A-4B3A-82F1-91E8D61D46F8}"/>
              </a:ext>
            </a:extLst>
          </p:cNvPr>
          <p:cNvSpPr/>
          <p:nvPr/>
        </p:nvSpPr>
        <p:spPr>
          <a:xfrm rot="2167755">
            <a:off x="5881540" y="345161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6" name="Circle: Hollow 135">
            <a:extLst>
              <a:ext uri="{FF2B5EF4-FFF2-40B4-BE49-F238E27FC236}">
                <a16:creationId xmlns:a16="http://schemas.microsoft.com/office/drawing/2014/main" id="{9728308C-6032-4579-B858-CAFC7D73C846}"/>
              </a:ext>
            </a:extLst>
          </p:cNvPr>
          <p:cNvSpPr/>
          <p:nvPr/>
        </p:nvSpPr>
        <p:spPr>
          <a:xfrm rot="2042729">
            <a:off x="8265690" y="402447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7" name="Circle: Hollow 126">
            <a:extLst>
              <a:ext uri="{FF2B5EF4-FFF2-40B4-BE49-F238E27FC236}">
                <a16:creationId xmlns:a16="http://schemas.microsoft.com/office/drawing/2014/main" id="{FFE73536-E9F8-4616-B127-8ADD4AE64305}"/>
              </a:ext>
            </a:extLst>
          </p:cNvPr>
          <p:cNvSpPr/>
          <p:nvPr/>
        </p:nvSpPr>
        <p:spPr>
          <a:xfrm rot="1927296">
            <a:off x="7957644" y="442352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1" name="Circle: Hollow 120">
            <a:extLst>
              <a:ext uri="{FF2B5EF4-FFF2-40B4-BE49-F238E27FC236}">
                <a16:creationId xmlns:a16="http://schemas.microsoft.com/office/drawing/2014/main" id="{E46C0688-DD09-4836-BCD8-C9A6B5A92263}"/>
              </a:ext>
            </a:extLst>
          </p:cNvPr>
          <p:cNvSpPr/>
          <p:nvPr/>
        </p:nvSpPr>
        <p:spPr>
          <a:xfrm rot="13428595">
            <a:off x="4872416" y="303286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146" name="Picture 145" descr="Image result for biji kapas&quot;">
            <a:extLst>
              <a:ext uri="{FF2B5EF4-FFF2-40B4-BE49-F238E27FC236}">
                <a16:creationId xmlns:a16="http://schemas.microsoft.com/office/drawing/2014/main" id="{F99ABAC7-B3F0-4F62-AE61-A2B471409026}"/>
              </a:ext>
            </a:extLst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31" y="4828301"/>
            <a:ext cx="2249170" cy="1490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0029A0F8-8DF4-4A99-AC9B-3E049C4268D4}"/>
              </a:ext>
            </a:extLst>
          </p:cNvPr>
          <p:cNvSpPr/>
          <p:nvPr/>
        </p:nvSpPr>
        <p:spPr>
          <a:xfrm>
            <a:off x="2595376" y="6144259"/>
            <a:ext cx="14590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https://lifestyle.okezone.com/</a:t>
            </a:r>
            <a:endParaRPr lang="en-ID" sz="800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819F40A-3D27-4545-A634-36D8A486D461}"/>
              </a:ext>
            </a:extLst>
          </p:cNvPr>
          <p:cNvSpPr/>
          <p:nvPr/>
        </p:nvSpPr>
        <p:spPr>
          <a:xfrm>
            <a:off x="8615029" y="2324330"/>
            <a:ext cx="2375971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https://www.suara.com/health/2018/10/22/134500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0" name="Circle: Hollow 149">
            <a:extLst>
              <a:ext uri="{FF2B5EF4-FFF2-40B4-BE49-F238E27FC236}">
                <a16:creationId xmlns:a16="http://schemas.microsoft.com/office/drawing/2014/main" id="{6901C429-ECB6-48B8-85E0-92DB7B243F3B}"/>
              </a:ext>
            </a:extLst>
          </p:cNvPr>
          <p:cNvSpPr/>
          <p:nvPr/>
        </p:nvSpPr>
        <p:spPr>
          <a:xfrm>
            <a:off x="8196119" y="474886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56" name="Rectangle 155">
            <a:hlinkClick r:id="rId3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0CE00F55-9CC6-47FE-ACE3-A81158C9CEB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7" name="Rectangle 156">
            <a:hlinkClick r:id="rId25" action="ppaction://hlinksldjump"/>
            <a:extLst>
              <a:ext uri="{FF2B5EF4-FFF2-40B4-BE49-F238E27FC236}">
                <a16:creationId xmlns:a16="http://schemas.microsoft.com/office/drawing/2014/main" id="{13D4E4A2-A0D5-42B3-8A68-7DA7E49383EA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58" name="Rectangle 157">
            <a:hlinkClick r:id="rId26" action="ppaction://hlinksldjump"/>
            <a:extLst>
              <a:ext uri="{FF2B5EF4-FFF2-40B4-BE49-F238E27FC236}">
                <a16:creationId xmlns:a16="http://schemas.microsoft.com/office/drawing/2014/main" id="{300B9679-992F-4ECD-90C1-562CC2822C5A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9094D32-53B6-4B71-AF01-834EECBCB61B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B5CC5C9-DA63-47AB-AF44-94E0D331470C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636AA08-24CD-44E8-B973-846D3174FC31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minyak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kapas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75BC8A9-6700-42D6-ACAD-0EFC433BD231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8EC818-F87C-4DE2-AE5D-AF9A8B1F5E3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66" name="Picture 8" descr="prodcut-image">
            <a:hlinkClick r:id="rId8" action="ppaction://hlinksldjump"/>
            <a:extLst>
              <a:ext uri="{FF2B5EF4-FFF2-40B4-BE49-F238E27FC236}">
                <a16:creationId xmlns:a16="http://schemas.microsoft.com/office/drawing/2014/main" id="{816A5B5C-B855-429F-9734-9C568E19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57" y="4576783"/>
            <a:ext cx="2257414" cy="1693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3890F3C-47BD-44A3-8674-5265AB3289B3}"/>
              </a:ext>
            </a:extLst>
          </p:cNvPr>
          <p:cNvSpPr/>
          <p:nvPr/>
        </p:nvSpPr>
        <p:spPr>
          <a:xfrm>
            <a:off x="5308489" y="5853308"/>
            <a:ext cx="15472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https://indonesian.alibaba.com/</a:t>
            </a:r>
            <a:endParaRPr lang="en-ID" sz="800" dirty="0"/>
          </a:p>
        </p:txBody>
      </p:sp>
      <p:sp>
        <p:nvSpPr>
          <p:cNvPr id="72" name="Rectangle 71">
            <a:hlinkClick r:id="rId16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7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D467A32-1F73-4B65-A493-E766706ADB9B}"/>
              </a:ext>
            </a:extLst>
          </p:cNvPr>
          <p:cNvSpPr/>
          <p:nvPr/>
        </p:nvSpPr>
        <p:spPr>
          <a:xfrm>
            <a:off x="4821826" y="1326801"/>
            <a:ext cx="2852585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Biji</a:t>
            </a:r>
            <a:r>
              <a:rPr lang="en-US" b="1" dirty="0">
                <a:solidFill>
                  <a:schemeClr val="tx1"/>
                </a:solidFill>
              </a:rPr>
              <a:t> Bunga </a:t>
            </a:r>
            <a:r>
              <a:rPr lang="en-US" b="1" dirty="0" err="1">
                <a:solidFill>
                  <a:schemeClr val="tx1"/>
                </a:solidFill>
              </a:rPr>
              <a:t>Matahari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12" name="Rectangle 111">
            <a:hlinkClick r:id="rId20" action="ppaction://hlinksldjump"/>
            <a:extLst>
              <a:ext uri="{FF2B5EF4-FFF2-40B4-BE49-F238E27FC236}">
                <a16:creationId xmlns:a16="http://schemas.microsoft.com/office/drawing/2014/main" id="{27B96E5C-29C2-463A-85A6-AF5E195C71B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C5C68F93-83C8-4B66-9886-401077A0C46C}"/>
              </a:ext>
            </a:extLst>
          </p:cNvPr>
          <p:cNvSpPr/>
          <p:nvPr/>
        </p:nvSpPr>
        <p:spPr>
          <a:xfrm>
            <a:off x="1839433" y="2043760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Bunga </a:t>
            </a:r>
            <a:r>
              <a:rPr lang="en-US" dirty="0" err="1">
                <a:solidFill>
                  <a:schemeClr val="tx1"/>
                </a:solidFill>
              </a:rPr>
              <a:t>matahari</a:t>
            </a:r>
            <a:r>
              <a:rPr lang="en-US" dirty="0">
                <a:solidFill>
                  <a:schemeClr val="tx1"/>
                </a:solidFill>
              </a:rPr>
              <a:t> (Helianthus </a:t>
            </a:r>
            <a:r>
              <a:rPr lang="en-US" dirty="0" err="1">
                <a:solidFill>
                  <a:schemeClr val="tx1"/>
                </a:solidFill>
              </a:rPr>
              <a:t>annuus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Asteraceae,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Amerika Utara dan Tengah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B465075-1359-4B61-9471-5F603EDD472A}"/>
              </a:ext>
            </a:extLst>
          </p:cNvPr>
          <p:cNvSpPr/>
          <p:nvPr/>
        </p:nvSpPr>
        <p:spPr>
          <a:xfrm>
            <a:off x="1838328" y="3399759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Bagian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diekstrak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25-35%.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A406B2F-E3A1-4373-8FDC-93FA20AC7BEE}"/>
              </a:ext>
            </a:extLst>
          </p:cNvPr>
          <p:cNvSpPr/>
          <p:nvPr/>
        </p:nvSpPr>
        <p:spPr>
          <a:xfrm>
            <a:off x="7024616" y="2045235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tumbuh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berbagai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iklim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khususnya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matahari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20F70A1-9491-474E-8CBB-F04709D30D19}"/>
              </a:ext>
            </a:extLst>
          </p:cNvPr>
          <p:cNvSpPr/>
          <p:nvPr/>
        </p:nvSpPr>
        <p:spPr>
          <a:xfrm>
            <a:off x="7024616" y="3430010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1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kebun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bunga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matahari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952 liter.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7" name="Circle: Hollow 116">
            <a:extLst>
              <a:ext uri="{FF2B5EF4-FFF2-40B4-BE49-F238E27FC236}">
                <a16:creationId xmlns:a16="http://schemas.microsoft.com/office/drawing/2014/main" id="{93728D58-5640-4BEC-BE45-A597B4A6A349}"/>
              </a:ext>
            </a:extLst>
          </p:cNvPr>
          <p:cNvSpPr/>
          <p:nvPr/>
        </p:nvSpPr>
        <p:spPr>
          <a:xfrm>
            <a:off x="5951621" y="249350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6FD9EB7-A222-43D3-B38E-BD9A2ED6B93E}"/>
              </a:ext>
            </a:extLst>
          </p:cNvPr>
          <p:cNvCxnSpPr>
            <a:cxnSpLocks/>
            <a:stCxn id="117" idx="4"/>
            <a:endCxn id="132" idx="0"/>
          </p:cNvCxnSpPr>
          <p:nvPr/>
        </p:nvCxnSpPr>
        <p:spPr>
          <a:xfrm>
            <a:off x="6096000" y="2777878"/>
            <a:ext cx="7740" cy="20203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Circle: Hollow 119">
            <a:extLst>
              <a:ext uri="{FF2B5EF4-FFF2-40B4-BE49-F238E27FC236}">
                <a16:creationId xmlns:a16="http://schemas.microsoft.com/office/drawing/2014/main" id="{9E1C035C-F90F-4629-85B8-BDE5B12AE1B1}"/>
              </a:ext>
            </a:extLst>
          </p:cNvPr>
          <p:cNvSpPr/>
          <p:nvPr/>
        </p:nvSpPr>
        <p:spPr>
          <a:xfrm>
            <a:off x="4986065" y="24891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6229F01-0F79-465B-9DB8-D8500C172699}"/>
              </a:ext>
            </a:extLst>
          </p:cNvPr>
          <p:cNvCxnSpPr>
            <a:cxnSpLocks/>
            <a:stCxn id="117" idx="2"/>
            <a:endCxn id="120" idx="6"/>
          </p:cNvCxnSpPr>
          <p:nvPr/>
        </p:nvCxnSpPr>
        <p:spPr>
          <a:xfrm flipH="1" flipV="1">
            <a:off x="5274823" y="2631307"/>
            <a:ext cx="676798" cy="43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ircle: Hollow 121">
            <a:extLst>
              <a:ext uri="{FF2B5EF4-FFF2-40B4-BE49-F238E27FC236}">
                <a16:creationId xmlns:a16="http://schemas.microsoft.com/office/drawing/2014/main" id="{88E1BE64-6502-424A-947D-BD006E0DB89A}"/>
              </a:ext>
            </a:extLst>
          </p:cNvPr>
          <p:cNvSpPr/>
          <p:nvPr/>
        </p:nvSpPr>
        <p:spPr>
          <a:xfrm>
            <a:off x="6869131" y="248711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9879A77-21F7-4D87-8AA3-096646E3C400}"/>
              </a:ext>
            </a:extLst>
          </p:cNvPr>
          <p:cNvCxnSpPr>
            <a:cxnSpLocks/>
            <a:stCxn id="117" idx="6"/>
            <a:endCxn id="122" idx="2"/>
          </p:cNvCxnSpPr>
          <p:nvPr/>
        </p:nvCxnSpPr>
        <p:spPr>
          <a:xfrm flipV="1">
            <a:off x="6240379" y="2629298"/>
            <a:ext cx="628752" cy="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ircle: Hollow 123">
            <a:extLst>
              <a:ext uri="{FF2B5EF4-FFF2-40B4-BE49-F238E27FC236}">
                <a16:creationId xmlns:a16="http://schemas.microsoft.com/office/drawing/2014/main" id="{E6AE04F7-E98C-4347-887A-FA84AF640954}"/>
              </a:ext>
            </a:extLst>
          </p:cNvPr>
          <p:cNvSpPr/>
          <p:nvPr/>
        </p:nvSpPr>
        <p:spPr>
          <a:xfrm>
            <a:off x="4986065" y="377903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1DAE520-D0DE-4071-A0DE-4B70349A7A37}"/>
              </a:ext>
            </a:extLst>
          </p:cNvPr>
          <p:cNvCxnSpPr>
            <a:cxnSpLocks/>
            <a:stCxn id="129" idx="2"/>
            <a:endCxn id="124" idx="6"/>
          </p:cNvCxnSpPr>
          <p:nvPr/>
        </p:nvCxnSpPr>
        <p:spPr>
          <a:xfrm flipH="1" flipV="1">
            <a:off x="5274823" y="3921219"/>
            <a:ext cx="676798" cy="43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92DAB984-D651-47C6-BACC-BBE83BB003AF}"/>
              </a:ext>
            </a:extLst>
          </p:cNvPr>
          <p:cNvSpPr/>
          <p:nvPr/>
        </p:nvSpPr>
        <p:spPr>
          <a:xfrm>
            <a:off x="6869131" y="377702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925DE43D-EFEB-4011-B04A-32AEC4B50566}"/>
              </a:ext>
            </a:extLst>
          </p:cNvPr>
          <p:cNvCxnSpPr>
            <a:cxnSpLocks/>
            <a:stCxn id="129" idx="6"/>
            <a:endCxn id="126" idx="2"/>
          </p:cNvCxnSpPr>
          <p:nvPr/>
        </p:nvCxnSpPr>
        <p:spPr>
          <a:xfrm flipV="1">
            <a:off x="6240379" y="3919210"/>
            <a:ext cx="628752" cy="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>
            <a:extLst>
              <a:ext uri="{FF2B5EF4-FFF2-40B4-BE49-F238E27FC236}">
                <a16:creationId xmlns:a16="http://schemas.microsoft.com/office/drawing/2014/main" id="{98517712-1B05-4DFD-AD0F-8CAB902FC6EB}"/>
              </a:ext>
            </a:extLst>
          </p:cNvPr>
          <p:cNvSpPr/>
          <p:nvPr/>
        </p:nvSpPr>
        <p:spPr>
          <a:xfrm>
            <a:off x="6023693" y="3826476"/>
            <a:ext cx="179745" cy="1868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9" name="Circle: Hollow 128">
            <a:extLst>
              <a:ext uri="{FF2B5EF4-FFF2-40B4-BE49-F238E27FC236}">
                <a16:creationId xmlns:a16="http://schemas.microsoft.com/office/drawing/2014/main" id="{BECA591C-07D5-4F62-AE15-97EDD3E6C85B}"/>
              </a:ext>
            </a:extLst>
          </p:cNvPr>
          <p:cNvSpPr/>
          <p:nvPr/>
        </p:nvSpPr>
        <p:spPr>
          <a:xfrm>
            <a:off x="5951621" y="378342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130" name="Picture 129" descr="Image result for bunga matahari&quot;">
            <a:extLst>
              <a:ext uri="{FF2B5EF4-FFF2-40B4-BE49-F238E27FC236}">
                <a16:creationId xmlns:a16="http://schemas.microsoft.com/office/drawing/2014/main" id="{36F887EE-415E-4FEA-9D18-F5CB3B242B75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44" y="4532664"/>
            <a:ext cx="2914132" cy="15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17216F-47BA-4021-8E90-40B8D466F57D}"/>
              </a:ext>
            </a:extLst>
          </p:cNvPr>
          <p:cNvSpPr/>
          <p:nvPr/>
        </p:nvSpPr>
        <p:spPr>
          <a:xfrm>
            <a:off x="2070148" y="5832194"/>
            <a:ext cx="2465740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https://www.greeners.co/flora-fauna/bunga-matahari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1" name="Picture 130" descr="Image result for bunga matahari&quot;">
            <a:extLst>
              <a:ext uri="{FF2B5EF4-FFF2-40B4-BE49-F238E27FC236}">
                <a16:creationId xmlns:a16="http://schemas.microsoft.com/office/drawing/2014/main" id="{DD0E9ADE-0669-4A90-BE3E-55AB6A430F77}"/>
              </a:ext>
            </a:extLst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191" y="4569314"/>
            <a:ext cx="2819568" cy="1426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E42EB7-7F12-4639-9164-1EE27C86B0B7}"/>
              </a:ext>
            </a:extLst>
          </p:cNvPr>
          <p:cNvSpPr/>
          <p:nvPr/>
        </p:nvSpPr>
        <p:spPr>
          <a:xfrm>
            <a:off x="7379962" y="5679583"/>
            <a:ext cx="3946739" cy="218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https://www.mediajabar.com/khas/10-manfaat-biji-bunga-matahar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2" name="Circle: Hollow 131">
            <a:extLst>
              <a:ext uri="{FF2B5EF4-FFF2-40B4-BE49-F238E27FC236}">
                <a16:creationId xmlns:a16="http://schemas.microsoft.com/office/drawing/2014/main" id="{D2C84933-EBFA-4AF4-8632-D716A032DE56}"/>
              </a:ext>
            </a:extLst>
          </p:cNvPr>
          <p:cNvSpPr/>
          <p:nvPr/>
        </p:nvSpPr>
        <p:spPr>
          <a:xfrm>
            <a:off x="5959361" y="479820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3" name="Rectangle 132">
            <a:hlinkClick r:id="rId8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F572736A-4763-46AB-BAFF-C5A5983DE574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4" name="Rectangle 133">
            <a:hlinkClick r:id="rId25" action="ppaction://hlinksldjump"/>
            <a:extLst>
              <a:ext uri="{FF2B5EF4-FFF2-40B4-BE49-F238E27FC236}">
                <a16:creationId xmlns:a16="http://schemas.microsoft.com/office/drawing/2014/main" id="{45B9EDC6-4E06-45B9-A30D-23382A8BD44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35" name="Rectangle 134">
            <a:hlinkClick r:id="rId26" action="ppaction://hlinksldjump"/>
            <a:extLst>
              <a:ext uri="{FF2B5EF4-FFF2-40B4-BE49-F238E27FC236}">
                <a16:creationId xmlns:a16="http://schemas.microsoft.com/office/drawing/2014/main" id="{558B61E1-E691-43F2-AB94-E5934FA9F95B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80961978-DDD1-40E9-BF95-A91E978BB481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F007E52-C631-4F84-9400-A9EFD44E1E9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909CBC6-8856-46AD-9C78-16B242023A4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minyak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biji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matahari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62CCC4-4DA1-47E2-BC9E-027AF7CCA4B3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21C0EF-9412-41BB-B413-0B995D689A4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 descr="Image result for canola&quot;">
            <a:extLst>
              <a:ext uri="{FF2B5EF4-FFF2-40B4-BE49-F238E27FC236}">
                <a16:creationId xmlns:a16="http://schemas.microsoft.com/office/drawing/2014/main" id="{6FAE605B-810A-4F9B-8B7A-A220FFA742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61" y="4871060"/>
            <a:ext cx="2761615" cy="1449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Picture 150" descr="Image result for canola&quot;">
            <a:extLst>
              <a:ext uri="{FF2B5EF4-FFF2-40B4-BE49-F238E27FC236}">
                <a16:creationId xmlns:a16="http://schemas.microsoft.com/office/drawing/2014/main" id="{16297474-4B58-4DF4-BC78-4C707036C1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14" y="1429239"/>
            <a:ext cx="2607634" cy="1202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7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8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0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1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2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3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4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62" name="Picture 6" descr="Apakah Memasak Pakai Minyak Canola Dijamin Lebih Sehat?">
            <a:hlinkClick r:id="rId10" action="ppaction://hlinksldjump"/>
            <a:extLst>
              <a:ext uri="{FF2B5EF4-FFF2-40B4-BE49-F238E27FC236}">
                <a16:creationId xmlns:a16="http://schemas.microsoft.com/office/drawing/2014/main" id="{98FF1971-5706-4B29-AE87-4722D435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82" y="4041480"/>
            <a:ext cx="2371514" cy="158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E1285B6-02E0-4DF4-A13A-E1763AF21E39}"/>
              </a:ext>
            </a:extLst>
          </p:cNvPr>
          <p:cNvSpPr/>
          <p:nvPr/>
        </p:nvSpPr>
        <p:spPr>
          <a:xfrm>
            <a:off x="2396269" y="5256143"/>
            <a:ext cx="11913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https://hellosehat.com/</a:t>
            </a:r>
            <a:endParaRPr lang="en-ID" sz="8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C02A867-B0F0-4425-A38B-5C2E556475B7}"/>
              </a:ext>
            </a:extLst>
          </p:cNvPr>
          <p:cNvSpPr/>
          <p:nvPr/>
        </p:nvSpPr>
        <p:spPr>
          <a:xfrm>
            <a:off x="5015178" y="1319081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Canola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8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9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1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FE0802C-FFEF-4F41-B188-104D2E419194}"/>
              </a:ext>
            </a:extLst>
          </p:cNvPr>
          <p:cNvSpPr/>
          <p:nvPr/>
        </p:nvSpPr>
        <p:spPr>
          <a:xfrm>
            <a:off x="1951207" y="2773496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Brassicaceae. Banyak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Kanada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Eropa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CDDFB09-98FC-4AAF-9135-488043A1FCD5}"/>
              </a:ext>
            </a:extLst>
          </p:cNvPr>
          <p:cNvSpPr/>
          <p:nvPr/>
        </p:nvSpPr>
        <p:spPr>
          <a:xfrm>
            <a:off x="4148970" y="5181877"/>
            <a:ext cx="3299791" cy="10512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Canola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45%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paling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penghasil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88C12587-58E7-4AB3-BC2B-773A95771810}"/>
              </a:ext>
            </a:extLst>
          </p:cNvPr>
          <p:cNvSpPr/>
          <p:nvPr/>
        </p:nvSpPr>
        <p:spPr>
          <a:xfrm>
            <a:off x="4878308" y="1739477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canola </a:t>
            </a:r>
            <a:r>
              <a:rPr lang="en-US" dirty="0" err="1">
                <a:solidFill>
                  <a:schemeClr val="tx1"/>
                </a:solidFill>
              </a:rPr>
              <a:t>terdiri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atas</a:t>
            </a:r>
            <a:r>
              <a:rPr lang="en-US" dirty="0">
                <a:solidFill>
                  <a:schemeClr val="tx1"/>
                </a:solidFill>
              </a:rPr>
              <a:t> 7%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Jadi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performa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B9B03CA6-D0B4-479C-AA34-78314A4D6280}"/>
              </a:ext>
            </a:extLst>
          </p:cNvPr>
          <p:cNvSpPr/>
          <p:nvPr/>
        </p:nvSpPr>
        <p:spPr>
          <a:xfrm>
            <a:off x="6601595" y="3945545"/>
            <a:ext cx="3299791" cy="10512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Hasil biodiesel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oksigen</a:t>
            </a:r>
            <a:r>
              <a:rPr lang="en-US" dirty="0">
                <a:solidFill>
                  <a:schemeClr val="tx1"/>
                </a:solidFill>
              </a:rPr>
              <a:t> +/- 10%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beratnya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emisi</a:t>
            </a:r>
            <a:r>
              <a:rPr lang="en-US" dirty="0">
                <a:solidFill>
                  <a:schemeClr val="tx1"/>
                </a:solidFill>
              </a:rPr>
              <a:t> HC, CO, dan </a:t>
            </a:r>
            <a:r>
              <a:rPr lang="en-US" i="1" dirty="0">
                <a:solidFill>
                  <a:schemeClr val="tx1"/>
                </a:solidFill>
              </a:rPr>
              <a:t>particulate matter</a:t>
            </a:r>
            <a:endParaRPr lang="en-ID" i="1" dirty="0">
              <a:solidFill>
                <a:schemeClr val="tx1"/>
              </a:solidFill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0FDBA92-4726-4A6F-8693-8FC8C7EDDF42}"/>
              </a:ext>
            </a:extLst>
          </p:cNvPr>
          <p:cNvSpPr/>
          <p:nvPr/>
        </p:nvSpPr>
        <p:spPr>
          <a:xfrm>
            <a:off x="8282103" y="1389644"/>
            <a:ext cx="2828628" cy="2081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butuh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pupuk</a:t>
            </a:r>
            <a:r>
              <a:rPr lang="en-US" dirty="0">
                <a:solidFill>
                  <a:schemeClr val="tx1"/>
                </a:solidFill>
              </a:rPr>
              <a:t> Nitrogen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pertumbuhannya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gas N</a:t>
            </a:r>
            <a:r>
              <a:rPr lang="en-US" sz="1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O, </a:t>
            </a:r>
            <a:r>
              <a:rPr lang="en-US" dirty="0" err="1">
                <a:solidFill>
                  <a:schemeClr val="tx1"/>
                </a:solidFill>
              </a:rPr>
              <a:t>penyebab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kaca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yg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berbahaya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CO</a:t>
            </a:r>
            <a:r>
              <a:rPr lang="en-US" sz="1000" dirty="0">
                <a:solidFill>
                  <a:schemeClr val="tx1"/>
                </a:solidFill>
              </a:rPr>
              <a:t>2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23" name="Circle: Hollow 122">
            <a:extLst>
              <a:ext uri="{FF2B5EF4-FFF2-40B4-BE49-F238E27FC236}">
                <a16:creationId xmlns:a16="http://schemas.microsoft.com/office/drawing/2014/main" id="{A120C97C-B0FC-42A2-AA3C-18247F0FE58C}"/>
              </a:ext>
            </a:extLst>
          </p:cNvPr>
          <p:cNvSpPr/>
          <p:nvPr/>
        </p:nvSpPr>
        <p:spPr>
          <a:xfrm rot="4201186">
            <a:off x="8142452" y="286274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594B6C4-C382-43D7-835E-574B4048B256}"/>
              </a:ext>
            </a:extLst>
          </p:cNvPr>
          <p:cNvCxnSpPr>
            <a:cxnSpLocks/>
            <a:stCxn id="123" idx="4"/>
            <a:endCxn id="126" idx="6"/>
          </p:cNvCxnSpPr>
          <p:nvPr/>
        </p:nvCxnSpPr>
        <p:spPr>
          <a:xfrm flipH="1">
            <a:off x="4175421" y="3053512"/>
            <a:ext cx="3977784" cy="13568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Circle: Hollow 126">
            <a:extLst>
              <a:ext uri="{FF2B5EF4-FFF2-40B4-BE49-F238E27FC236}">
                <a16:creationId xmlns:a16="http://schemas.microsoft.com/office/drawing/2014/main" id="{28C27A5C-D0DF-4912-B90D-25B0D1D90DA6}"/>
              </a:ext>
            </a:extLst>
          </p:cNvPr>
          <p:cNvSpPr/>
          <p:nvPr/>
        </p:nvSpPr>
        <p:spPr>
          <a:xfrm rot="8301352">
            <a:off x="3716183" y="369206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2B227FE-DC9F-4575-BA78-1CF59DA03601}"/>
              </a:ext>
            </a:extLst>
          </p:cNvPr>
          <p:cNvCxnSpPr>
            <a:cxnSpLocks/>
            <a:stCxn id="126" idx="4"/>
            <a:endCxn id="127" idx="0"/>
          </p:cNvCxnSpPr>
          <p:nvPr/>
        </p:nvCxnSpPr>
        <p:spPr>
          <a:xfrm flipH="1" flipV="1">
            <a:off x="3955044" y="3940499"/>
            <a:ext cx="253937" cy="2700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Circle: Hollow 129">
            <a:extLst>
              <a:ext uri="{FF2B5EF4-FFF2-40B4-BE49-F238E27FC236}">
                <a16:creationId xmlns:a16="http://schemas.microsoft.com/office/drawing/2014/main" id="{5CEC7D13-3ACE-4BFD-9A06-846103B5CDE6}"/>
              </a:ext>
            </a:extLst>
          </p:cNvPr>
          <p:cNvSpPr/>
          <p:nvPr/>
        </p:nvSpPr>
        <p:spPr>
          <a:xfrm rot="20019105">
            <a:off x="5756656" y="502505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05DDD37-149D-4602-9CEB-E74B6ACD0A30}"/>
              </a:ext>
            </a:extLst>
          </p:cNvPr>
          <p:cNvCxnSpPr>
            <a:stCxn id="129" idx="4"/>
            <a:endCxn id="130" idx="0"/>
          </p:cNvCxnSpPr>
          <p:nvPr/>
        </p:nvCxnSpPr>
        <p:spPr>
          <a:xfrm>
            <a:off x="5140626" y="4186484"/>
            <a:ext cx="697304" cy="8533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Circle: Hollow 131">
            <a:extLst>
              <a:ext uri="{FF2B5EF4-FFF2-40B4-BE49-F238E27FC236}">
                <a16:creationId xmlns:a16="http://schemas.microsoft.com/office/drawing/2014/main" id="{31362EEB-9E8A-4237-82F8-25699E0825A0}"/>
              </a:ext>
            </a:extLst>
          </p:cNvPr>
          <p:cNvSpPr/>
          <p:nvPr/>
        </p:nvSpPr>
        <p:spPr>
          <a:xfrm rot="19357505">
            <a:off x="6127076" y="255511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F35F592E-2632-4F08-B205-7DA8A0E0E3DF}"/>
              </a:ext>
            </a:extLst>
          </p:cNvPr>
          <p:cNvCxnSpPr>
            <a:stCxn id="132" idx="4"/>
            <a:endCxn id="133" idx="0"/>
          </p:cNvCxnSpPr>
          <p:nvPr/>
        </p:nvCxnSpPr>
        <p:spPr>
          <a:xfrm>
            <a:off x="6357765" y="2810288"/>
            <a:ext cx="444406" cy="5645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Circle: Hollow 137">
            <a:extLst>
              <a:ext uri="{FF2B5EF4-FFF2-40B4-BE49-F238E27FC236}">
                <a16:creationId xmlns:a16="http://schemas.microsoft.com/office/drawing/2014/main" id="{D847EF5D-1CCE-4B72-8958-52EA4677415E}"/>
              </a:ext>
            </a:extLst>
          </p:cNvPr>
          <p:cNvSpPr/>
          <p:nvPr/>
        </p:nvSpPr>
        <p:spPr>
          <a:xfrm rot="18518105">
            <a:off x="8103570" y="37265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72A45CF-066E-4D25-A939-230CC7120D1D}"/>
              </a:ext>
            </a:extLst>
          </p:cNvPr>
          <p:cNvCxnSpPr>
            <a:stCxn id="137" idx="4"/>
            <a:endCxn id="138" idx="0"/>
          </p:cNvCxnSpPr>
          <p:nvPr/>
        </p:nvCxnSpPr>
        <p:spPr>
          <a:xfrm>
            <a:off x="7716466" y="3323987"/>
            <a:ext cx="420417" cy="455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21BFE7DD-6846-4A34-9002-E524C1E9C07D}"/>
              </a:ext>
            </a:extLst>
          </p:cNvPr>
          <p:cNvSpPr/>
          <p:nvPr/>
        </p:nvSpPr>
        <p:spPr>
          <a:xfrm>
            <a:off x="4165397" y="4213229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D60B501C-F39E-4D7B-8312-680488C3A59E}"/>
              </a:ext>
            </a:extLst>
          </p:cNvPr>
          <p:cNvSpPr/>
          <p:nvPr/>
        </p:nvSpPr>
        <p:spPr>
          <a:xfrm rot="8645654">
            <a:off x="4147987" y="418348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6931F6F-539D-406C-9A7E-2E034B7E0C4F}"/>
              </a:ext>
            </a:extLst>
          </p:cNvPr>
          <p:cNvSpPr/>
          <p:nvPr/>
        </p:nvSpPr>
        <p:spPr>
          <a:xfrm>
            <a:off x="4949787" y="3947824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1933080-F356-4CD9-B91E-25F747CCCFB6}"/>
              </a:ext>
            </a:extLst>
          </p:cNvPr>
          <p:cNvSpPr/>
          <p:nvPr/>
        </p:nvSpPr>
        <p:spPr>
          <a:xfrm>
            <a:off x="6774891" y="3342530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DCCB67C-EBD9-4DDE-A6A6-13DABC3436DA}"/>
              </a:ext>
            </a:extLst>
          </p:cNvPr>
          <p:cNvSpPr/>
          <p:nvPr/>
        </p:nvSpPr>
        <p:spPr>
          <a:xfrm>
            <a:off x="7486449" y="3145782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9" name="Circle: Hollow 128">
            <a:extLst>
              <a:ext uri="{FF2B5EF4-FFF2-40B4-BE49-F238E27FC236}">
                <a16:creationId xmlns:a16="http://schemas.microsoft.com/office/drawing/2014/main" id="{18C04938-95E6-4766-8F83-62465CF3A584}"/>
              </a:ext>
            </a:extLst>
          </p:cNvPr>
          <p:cNvSpPr/>
          <p:nvPr/>
        </p:nvSpPr>
        <p:spPr>
          <a:xfrm rot="19696416">
            <a:off x="4921477" y="392336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3" name="Circle: Hollow 132">
            <a:extLst>
              <a:ext uri="{FF2B5EF4-FFF2-40B4-BE49-F238E27FC236}">
                <a16:creationId xmlns:a16="http://schemas.microsoft.com/office/drawing/2014/main" id="{E76F4339-4BA8-4CE8-B4CA-C430AF409E9D}"/>
              </a:ext>
            </a:extLst>
          </p:cNvPr>
          <p:cNvSpPr/>
          <p:nvPr/>
        </p:nvSpPr>
        <p:spPr>
          <a:xfrm rot="18841932">
            <a:off x="6760015" y="333150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7" name="Circle: Hollow 136">
            <a:extLst>
              <a:ext uri="{FF2B5EF4-FFF2-40B4-BE49-F238E27FC236}">
                <a16:creationId xmlns:a16="http://schemas.microsoft.com/office/drawing/2014/main" id="{45727088-2718-43C2-81DF-079F4BE6FF13}"/>
              </a:ext>
            </a:extLst>
          </p:cNvPr>
          <p:cNvSpPr/>
          <p:nvPr/>
        </p:nvSpPr>
        <p:spPr>
          <a:xfrm rot="18406565">
            <a:off x="7458200" y="309667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C371900B-CD3B-400D-9B16-3D5643FD50A4}"/>
              </a:ext>
            </a:extLst>
          </p:cNvPr>
          <p:cNvSpPr/>
          <p:nvPr/>
        </p:nvSpPr>
        <p:spPr>
          <a:xfrm>
            <a:off x="2099314" y="2403527"/>
            <a:ext cx="1192955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https://thefishsite.com/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D5015FA-16AA-4D46-B935-887F75EBDB2D}"/>
              </a:ext>
            </a:extLst>
          </p:cNvPr>
          <p:cNvSpPr/>
          <p:nvPr/>
        </p:nvSpPr>
        <p:spPr>
          <a:xfrm>
            <a:off x="8798794" y="6094052"/>
            <a:ext cx="1415772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https://bioplasticsnews.com/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5" name="Rectangle 154">
            <a:hlinkClick r:id="rId24" action="ppaction://hlinksldjump"/>
            <a:extLst>
              <a:ext uri="{FF2B5EF4-FFF2-40B4-BE49-F238E27FC236}">
                <a16:creationId xmlns:a16="http://schemas.microsoft.com/office/drawing/2014/main" id="{DD599BC5-839A-48EF-9A9A-30A4BC9C1CD5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56" name="Circle: Hollow 155">
            <a:extLst>
              <a:ext uri="{FF2B5EF4-FFF2-40B4-BE49-F238E27FC236}">
                <a16:creationId xmlns:a16="http://schemas.microsoft.com/office/drawing/2014/main" id="{8D579231-73D6-4184-8E8E-E2BDBAE8313D}"/>
              </a:ext>
            </a:extLst>
          </p:cNvPr>
          <p:cNvSpPr/>
          <p:nvPr/>
        </p:nvSpPr>
        <p:spPr>
          <a:xfrm>
            <a:off x="3772474" y="457655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93EEFD76-0D22-4B10-85D8-88B78DB7DA7B}"/>
              </a:ext>
            </a:extLst>
          </p:cNvPr>
          <p:cNvCxnSpPr>
            <a:cxnSpLocks/>
            <a:stCxn id="156" idx="7"/>
            <a:endCxn id="126" idx="6"/>
          </p:cNvCxnSpPr>
          <p:nvPr/>
        </p:nvCxnSpPr>
        <p:spPr>
          <a:xfrm flipV="1">
            <a:off x="4018944" y="4410345"/>
            <a:ext cx="156477" cy="2078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62">
            <a:hlinkClick r:id="rId10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3FC71C97-040A-454E-A816-F973C6C89889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4" name="Rectangle 163">
            <a:hlinkClick r:id="rId25" action="ppaction://hlinksldjump"/>
            <a:extLst>
              <a:ext uri="{FF2B5EF4-FFF2-40B4-BE49-F238E27FC236}">
                <a16:creationId xmlns:a16="http://schemas.microsoft.com/office/drawing/2014/main" id="{4EEF8B5C-9BA0-4D2C-8ECB-2766EBD55FDF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65" name="Rectangle 164">
            <a:hlinkClick r:id="rId26" action="ppaction://hlinksldjump"/>
            <a:extLst>
              <a:ext uri="{FF2B5EF4-FFF2-40B4-BE49-F238E27FC236}">
                <a16:creationId xmlns:a16="http://schemas.microsoft.com/office/drawing/2014/main" id="{DF91CBB8-B004-4AF2-83A6-3753D33E1D9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84B0187A-DD22-4E90-A742-5DCD09A293B0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38C5642-E9AC-482C-AD0D-05ADEFDA79D2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C78A716-7ABC-4E64-BEFA-94C972BC432E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minyak</a:t>
            </a:r>
            <a:r>
              <a:rPr lang="en-US" sz="1000" dirty="0">
                <a:solidFill>
                  <a:schemeClr val="tx1"/>
                </a:solidFill>
              </a:rPr>
              <a:t> canola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F48F395-8EB1-46E5-9E9A-CDA0331E697B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34CCD5-9149-4206-988E-D437B95B7C6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 descr="Image result for kacang tanah&quot;">
            <a:extLst>
              <a:ext uri="{FF2B5EF4-FFF2-40B4-BE49-F238E27FC236}">
                <a16:creationId xmlns:a16="http://schemas.microsoft.com/office/drawing/2014/main" id="{765D8BBB-6FCC-4A3F-A5C4-241A6E4ABC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t="10097" r="12682" b="14373"/>
          <a:stretch/>
        </p:blipFill>
        <p:spPr bwMode="auto">
          <a:xfrm>
            <a:off x="9799338" y="3449460"/>
            <a:ext cx="1177465" cy="917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4" name="Picture 103" descr="Image result for bekatul&quot;">
            <a:extLst>
              <a:ext uri="{FF2B5EF4-FFF2-40B4-BE49-F238E27FC236}">
                <a16:creationId xmlns:a16="http://schemas.microsoft.com/office/drawing/2014/main" id="{093FB72D-944A-44B2-B2C6-820C502E30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66" y="4798895"/>
            <a:ext cx="1518285" cy="10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Picture 101" descr="Image result for sesame&quot;">
            <a:extLst>
              <a:ext uri="{FF2B5EF4-FFF2-40B4-BE49-F238E27FC236}">
                <a16:creationId xmlns:a16="http://schemas.microsoft.com/office/drawing/2014/main" id="{E6876A25-D7C3-4705-946B-0F6DD5A7919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6" b="51113"/>
          <a:stretch/>
        </p:blipFill>
        <p:spPr bwMode="auto">
          <a:xfrm>
            <a:off x="1499472" y="4247931"/>
            <a:ext cx="1130456" cy="795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Picture 99" descr="Image result for walnut&quot;">
            <a:extLst>
              <a:ext uri="{FF2B5EF4-FFF2-40B4-BE49-F238E27FC236}">
                <a16:creationId xmlns:a16="http://schemas.microsoft.com/office/drawing/2014/main" id="{9074AC98-1D25-44C9-B03E-06D9B8F4E05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1" b="12125"/>
          <a:stretch/>
        </p:blipFill>
        <p:spPr bwMode="auto">
          <a:xfrm>
            <a:off x="1312035" y="2221759"/>
            <a:ext cx="1185076" cy="847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8" name="Picture 97" descr="Image result for hazelnut&quot;">
            <a:extLst>
              <a:ext uri="{FF2B5EF4-FFF2-40B4-BE49-F238E27FC236}">
                <a16:creationId xmlns:a16="http://schemas.microsoft.com/office/drawing/2014/main" id="{5C6FABF5-2599-4331-9782-F6371886679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67" y="1335233"/>
            <a:ext cx="1209028" cy="76992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10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1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2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3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4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5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6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7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72" name="Rectangle 71">
            <a:hlinkClick r:id="rId19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20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2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FE0802C-FFEF-4F41-B188-104D2E419194}"/>
              </a:ext>
            </a:extLst>
          </p:cNvPr>
          <p:cNvSpPr/>
          <p:nvPr/>
        </p:nvSpPr>
        <p:spPr>
          <a:xfrm>
            <a:off x="1230025" y="3049690"/>
            <a:ext cx="3299791" cy="1051252"/>
          </a:xfrm>
          <a:prstGeom prst="roundRect">
            <a:avLst/>
          </a:prstGeom>
          <a:solidFill>
            <a:srgbClr val="CCF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Walnut (</a:t>
            </a:r>
            <a:r>
              <a:rPr lang="en-US" dirty="0" err="1">
                <a:solidFill>
                  <a:schemeClr val="tx1"/>
                </a:solidFill>
              </a:rPr>
              <a:t>Juglan</a:t>
            </a:r>
            <a:r>
              <a:rPr lang="en-US" dirty="0">
                <a:solidFill>
                  <a:schemeClr val="tx1"/>
                </a:solidFill>
              </a:rPr>
              <a:t> regia L)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Cina</a:t>
            </a:r>
            <a:r>
              <a:rPr lang="en-US" dirty="0">
                <a:solidFill>
                  <a:schemeClr val="tx1"/>
                </a:solidFill>
              </a:rPr>
              <a:t> dan AS, kernel walnut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50-70%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CDDFB09-98FC-4AAF-9135-488043A1FCD5}"/>
              </a:ext>
            </a:extLst>
          </p:cNvPr>
          <p:cNvSpPr/>
          <p:nvPr/>
        </p:nvSpPr>
        <p:spPr>
          <a:xfrm>
            <a:off x="5170001" y="4868633"/>
            <a:ext cx="3299791" cy="1051252"/>
          </a:xfrm>
          <a:prstGeom prst="roundRect">
            <a:avLst/>
          </a:prstGeom>
          <a:solidFill>
            <a:srgbClr val="CCF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Bekatul</a:t>
            </a:r>
            <a:r>
              <a:rPr lang="en-US" dirty="0">
                <a:solidFill>
                  <a:schemeClr val="tx1"/>
                </a:solidFill>
              </a:rPr>
              <a:t> (rice bran) </a:t>
            </a:r>
            <a:r>
              <a:rPr lang="en-US" dirty="0" err="1">
                <a:solidFill>
                  <a:schemeClr val="tx1"/>
                </a:solidFill>
              </a:rPr>
              <a:t>hasil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penggilingan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Oriza</a:t>
            </a:r>
            <a:r>
              <a:rPr lang="en-US" dirty="0">
                <a:solidFill>
                  <a:schemeClr val="tx1"/>
                </a:solidFill>
              </a:rPr>
              <a:t> sativa),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15-25%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88C12587-58E7-4AB3-BC2B-773A95771810}"/>
              </a:ext>
            </a:extLst>
          </p:cNvPr>
          <p:cNvSpPr/>
          <p:nvPr/>
        </p:nvSpPr>
        <p:spPr>
          <a:xfrm>
            <a:off x="4458617" y="1762970"/>
            <a:ext cx="3299791" cy="1051252"/>
          </a:xfrm>
          <a:prstGeom prst="roundRect">
            <a:avLst/>
          </a:prstGeom>
          <a:solidFill>
            <a:srgbClr val="CCF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Hazelnut (</a:t>
            </a:r>
            <a:r>
              <a:rPr lang="en-US" dirty="0" err="1">
                <a:solidFill>
                  <a:schemeClr val="tx1"/>
                </a:solidFill>
              </a:rPr>
              <a:t>Carylus</a:t>
            </a:r>
            <a:r>
              <a:rPr lang="en-US" dirty="0">
                <a:solidFill>
                  <a:schemeClr val="tx1"/>
                </a:solidFill>
              </a:rPr>
              <a:t> avellane)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AS,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51-75%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0FDBA92-4726-4A6F-8693-8FC8C7EDDF42}"/>
              </a:ext>
            </a:extLst>
          </p:cNvPr>
          <p:cNvSpPr/>
          <p:nvPr/>
        </p:nvSpPr>
        <p:spPr>
          <a:xfrm>
            <a:off x="8282103" y="1389644"/>
            <a:ext cx="2828628" cy="20816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Kacang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tanah</a:t>
            </a:r>
            <a:r>
              <a:rPr lang="en-US" dirty="0">
                <a:solidFill>
                  <a:schemeClr val="tx1"/>
                </a:solidFill>
              </a:rPr>
              <a:t> (Arachis hypogea L),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40-50% pada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kering</a:t>
            </a:r>
            <a:r>
              <a:rPr lang="en-US" dirty="0">
                <a:solidFill>
                  <a:schemeClr val="tx1"/>
                </a:solidFill>
              </a:rPr>
              <a:t>. 3563 kg </a:t>
            </a:r>
            <a:r>
              <a:rPr lang="en-US" dirty="0" err="1">
                <a:solidFill>
                  <a:schemeClr val="tx1"/>
                </a:solidFill>
              </a:rPr>
              <a:t>dpt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jadi</a:t>
            </a:r>
            <a:r>
              <a:rPr lang="en-US" dirty="0">
                <a:solidFill>
                  <a:schemeClr val="tx1"/>
                </a:solidFill>
              </a:rPr>
              <a:t> 1425-1782 kg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Sbg</a:t>
            </a:r>
            <a:r>
              <a:rPr lang="en-US" dirty="0">
                <a:solidFill>
                  <a:schemeClr val="tx1"/>
                </a:solidFill>
              </a:rPr>
              <a:t> BB </a:t>
            </a:r>
            <a:r>
              <a:rPr lang="en-US" dirty="0" err="1">
                <a:solidFill>
                  <a:schemeClr val="tx1"/>
                </a:solidFill>
              </a:rPr>
              <a:t>awal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23" name="Circle: Hollow 122">
            <a:extLst>
              <a:ext uri="{FF2B5EF4-FFF2-40B4-BE49-F238E27FC236}">
                <a16:creationId xmlns:a16="http://schemas.microsoft.com/office/drawing/2014/main" id="{A120C97C-B0FC-42A2-AA3C-18247F0FE58C}"/>
              </a:ext>
            </a:extLst>
          </p:cNvPr>
          <p:cNvSpPr/>
          <p:nvPr/>
        </p:nvSpPr>
        <p:spPr>
          <a:xfrm rot="4201186">
            <a:off x="8142452" y="286274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594B6C4-C382-43D7-835E-574B4048B256}"/>
              </a:ext>
            </a:extLst>
          </p:cNvPr>
          <p:cNvCxnSpPr>
            <a:cxnSpLocks/>
            <a:stCxn id="133" idx="2"/>
            <a:endCxn id="124" idx="0"/>
          </p:cNvCxnSpPr>
          <p:nvPr/>
        </p:nvCxnSpPr>
        <p:spPr>
          <a:xfrm flipH="1">
            <a:off x="4646459" y="3911087"/>
            <a:ext cx="1209028" cy="88837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Circle: Hollow 126">
            <a:extLst>
              <a:ext uri="{FF2B5EF4-FFF2-40B4-BE49-F238E27FC236}">
                <a16:creationId xmlns:a16="http://schemas.microsoft.com/office/drawing/2014/main" id="{28C27A5C-D0DF-4912-B90D-25B0D1D90DA6}"/>
              </a:ext>
            </a:extLst>
          </p:cNvPr>
          <p:cNvSpPr/>
          <p:nvPr/>
        </p:nvSpPr>
        <p:spPr>
          <a:xfrm rot="5247802">
            <a:off x="4344311" y="345250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2B227FE-DC9F-4575-BA78-1CF59DA03601}"/>
              </a:ext>
            </a:extLst>
          </p:cNvPr>
          <p:cNvCxnSpPr>
            <a:cxnSpLocks/>
            <a:stCxn id="133" idx="1"/>
            <a:endCxn id="127" idx="0"/>
          </p:cNvCxnSpPr>
          <p:nvPr/>
        </p:nvCxnSpPr>
        <p:spPr>
          <a:xfrm flipH="1">
            <a:off x="4630735" y="3494921"/>
            <a:ext cx="1044570" cy="9347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Circle: Hollow 129">
            <a:extLst>
              <a:ext uri="{FF2B5EF4-FFF2-40B4-BE49-F238E27FC236}">
                <a16:creationId xmlns:a16="http://schemas.microsoft.com/office/drawing/2014/main" id="{5CEC7D13-3ACE-4BFD-9A06-846103B5CDE6}"/>
              </a:ext>
            </a:extLst>
          </p:cNvPr>
          <p:cNvSpPr/>
          <p:nvPr/>
        </p:nvSpPr>
        <p:spPr>
          <a:xfrm rot="20019105">
            <a:off x="6600949" y="462737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05DDD37-149D-4602-9CEB-E74B6ACD0A30}"/>
              </a:ext>
            </a:extLst>
          </p:cNvPr>
          <p:cNvCxnSpPr>
            <a:cxnSpLocks/>
            <a:endCxn id="130" idx="0"/>
          </p:cNvCxnSpPr>
          <p:nvPr/>
        </p:nvCxnSpPr>
        <p:spPr>
          <a:xfrm>
            <a:off x="6480074" y="4053084"/>
            <a:ext cx="202149" cy="58906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Circle: Hollow 131">
            <a:extLst>
              <a:ext uri="{FF2B5EF4-FFF2-40B4-BE49-F238E27FC236}">
                <a16:creationId xmlns:a16="http://schemas.microsoft.com/office/drawing/2014/main" id="{31362EEB-9E8A-4237-82F8-25699E0825A0}"/>
              </a:ext>
            </a:extLst>
          </p:cNvPr>
          <p:cNvSpPr/>
          <p:nvPr/>
        </p:nvSpPr>
        <p:spPr>
          <a:xfrm rot="18349643">
            <a:off x="5080726" y="252063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F35F592E-2632-4F08-B205-7DA8A0E0E3DF}"/>
              </a:ext>
            </a:extLst>
          </p:cNvPr>
          <p:cNvCxnSpPr>
            <a:cxnSpLocks/>
            <a:stCxn id="132" idx="4"/>
            <a:endCxn id="133" idx="0"/>
          </p:cNvCxnSpPr>
          <p:nvPr/>
        </p:nvCxnSpPr>
        <p:spPr>
          <a:xfrm>
            <a:off x="5340386" y="2746047"/>
            <a:ext cx="502117" cy="326349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72A45CF-066E-4D25-A939-230CC7120D1D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6829857" y="3670807"/>
            <a:ext cx="540034" cy="241384"/>
          </a:xfrm>
          <a:prstGeom prst="line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21BFE7DD-6846-4A34-9002-E524C1E9C07D}"/>
              </a:ext>
            </a:extLst>
          </p:cNvPr>
          <p:cNvSpPr/>
          <p:nvPr/>
        </p:nvSpPr>
        <p:spPr>
          <a:xfrm>
            <a:off x="4165397" y="4213229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6931F6F-539D-406C-9A7E-2E034B7E0C4F}"/>
              </a:ext>
            </a:extLst>
          </p:cNvPr>
          <p:cNvSpPr/>
          <p:nvPr/>
        </p:nvSpPr>
        <p:spPr>
          <a:xfrm>
            <a:off x="4949787" y="3947824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D1933080-F356-4CD9-B91E-25F747CCCFB6}"/>
              </a:ext>
            </a:extLst>
          </p:cNvPr>
          <p:cNvSpPr/>
          <p:nvPr/>
        </p:nvSpPr>
        <p:spPr>
          <a:xfrm>
            <a:off x="6774891" y="3342530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DCCB67C-EBD9-4DDE-A6A6-13DABC3436DA}"/>
              </a:ext>
            </a:extLst>
          </p:cNvPr>
          <p:cNvSpPr/>
          <p:nvPr/>
        </p:nvSpPr>
        <p:spPr>
          <a:xfrm>
            <a:off x="5800407" y="3119092"/>
            <a:ext cx="925454" cy="751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HREVO</a:t>
            </a:r>
            <a:endParaRPr lang="en-ID" sz="1200" b="1" dirty="0">
              <a:solidFill>
                <a:schemeClr val="tx1"/>
              </a:solidFill>
            </a:endParaRPr>
          </a:p>
        </p:txBody>
      </p:sp>
      <p:sp>
        <p:nvSpPr>
          <p:cNvPr id="133" name="Circle: Hollow 132">
            <a:extLst>
              <a:ext uri="{FF2B5EF4-FFF2-40B4-BE49-F238E27FC236}">
                <a16:creationId xmlns:a16="http://schemas.microsoft.com/office/drawing/2014/main" id="{E76F4339-4BA8-4CE8-B4CA-C430AF409E9D}"/>
              </a:ext>
            </a:extLst>
          </p:cNvPr>
          <p:cNvSpPr/>
          <p:nvPr/>
        </p:nvSpPr>
        <p:spPr>
          <a:xfrm rot="18841932">
            <a:off x="5674368" y="2891789"/>
            <a:ext cx="1187904" cy="1184553"/>
          </a:xfrm>
          <a:prstGeom prst="donut">
            <a:avLst/>
          </a:prstGeom>
          <a:solidFill>
            <a:srgbClr val="0000CC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55" name="Rectangle 154">
            <a:hlinkClick r:id="rId23" action="ppaction://hlinksldjump"/>
            <a:extLst>
              <a:ext uri="{FF2B5EF4-FFF2-40B4-BE49-F238E27FC236}">
                <a16:creationId xmlns:a16="http://schemas.microsoft.com/office/drawing/2014/main" id="{DD599BC5-839A-48EF-9A9A-30A4BC9C1CD5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hlinkClick r:id="rId13" action="ppaction://hlinksldjump"/>
            <a:extLst>
              <a:ext uri="{FF2B5EF4-FFF2-40B4-BE49-F238E27FC236}">
                <a16:creationId xmlns:a16="http://schemas.microsoft.com/office/drawing/2014/main" id="{2E34F89C-020B-4074-8BD8-7F72320673D4}"/>
              </a:ext>
            </a:extLst>
          </p:cNvPr>
          <p:cNvSpPr/>
          <p:nvPr/>
        </p:nvSpPr>
        <p:spPr>
          <a:xfrm>
            <a:off x="7587778" y="3852088"/>
            <a:ext cx="1177464" cy="2795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dirty="0">
                <a:solidFill>
                  <a:schemeClr val="tx1"/>
                </a:solidFill>
              </a:rPr>
              <a:t>HREVO </a:t>
            </a:r>
            <a:r>
              <a:rPr lang="en-US" sz="1200" b="1" dirty="0" err="1">
                <a:solidFill>
                  <a:schemeClr val="tx1"/>
                </a:solidFill>
              </a:rPr>
              <a:t>Lainnya</a:t>
            </a:r>
            <a:endParaRPr lang="en-ID" sz="1200" b="1" dirty="0">
              <a:solidFill>
                <a:schemeClr val="tx1"/>
              </a:solidFill>
            </a:endParaRPr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ECB69194-5F73-4906-AC2A-984592B3685A}"/>
              </a:ext>
            </a:extLst>
          </p:cNvPr>
          <p:cNvSpPr/>
          <p:nvPr/>
        </p:nvSpPr>
        <p:spPr>
          <a:xfrm rot="20002538">
            <a:off x="7361833" y="381413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EE1B364-94A4-4FBF-BCCE-FE60177AAAA7}"/>
              </a:ext>
            </a:extLst>
          </p:cNvPr>
          <p:cNvSpPr/>
          <p:nvPr/>
        </p:nvSpPr>
        <p:spPr>
          <a:xfrm>
            <a:off x="1307821" y="4833103"/>
            <a:ext cx="3299791" cy="105125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Sesame (Sesamum </a:t>
            </a:r>
            <a:r>
              <a:rPr lang="en-US" dirty="0" err="1">
                <a:solidFill>
                  <a:schemeClr val="tx1"/>
                </a:solidFill>
              </a:rPr>
              <a:t>indicum</a:t>
            </a:r>
            <a:r>
              <a:rPr lang="en-US" dirty="0">
                <a:solidFill>
                  <a:schemeClr val="tx1"/>
                </a:solidFill>
              </a:rPr>
              <a:t> L) </a:t>
            </a:r>
            <a:r>
              <a:rPr lang="en-US" dirty="0" err="1">
                <a:solidFill>
                  <a:schemeClr val="tx1"/>
                </a:solidFill>
              </a:rPr>
              <a:t>sejenis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bunga</a:t>
            </a:r>
            <a:r>
              <a:rPr lang="en-US" dirty="0">
                <a:solidFill>
                  <a:schemeClr val="tx1"/>
                </a:solidFill>
              </a:rPr>
              <a:t> di Afrika dan </a:t>
            </a:r>
            <a:r>
              <a:rPr lang="en-US" dirty="0" err="1">
                <a:solidFill>
                  <a:schemeClr val="tx1"/>
                </a:solidFill>
              </a:rPr>
              <a:t>Turki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sesame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44-58%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.  </a:t>
            </a:r>
            <a:endParaRPr lang="en-ID" dirty="0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60148D-E172-4C92-BE3A-C41B1548A396}"/>
              </a:ext>
            </a:extLst>
          </p:cNvPr>
          <p:cNvCxnSpPr>
            <a:cxnSpLocks/>
            <a:stCxn id="123" idx="4"/>
          </p:cNvCxnSpPr>
          <p:nvPr/>
        </p:nvCxnSpPr>
        <p:spPr>
          <a:xfrm flipH="1">
            <a:off x="6829857" y="3053512"/>
            <a:ext cx="1323348" cy="273685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ircle: Hollow 123">
            <a:extLst>
              <a:ext uri="{FF2B5EF4-FFF2-40B4-BE49-F238E27FC236}">
                <a16:creationId xmlns:a16="http://schemas.microsoft.com/office/drawing/2014/main" id="{AFF5B725-C288-40A5-9E05-E8CC11E331FD}"/>
              </a:ext>
            </a:extLst>
          </p:cNvPr>
          <p:cNvSpPr/>
          <p:nvPr/>
        </p:nvSpPr>
        <p:spPr>
          <a:xfrm rot="3325331">
            <a:off x="4385012" y="473797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E0F805-26CA-4C61-BA1E-29FC4E8BADF7}"/>
              </a:ext>
            </a:extLst>
          </p:cNvPr>
          <p:cNvSpPr/>
          <p:nvPr/>
        </p:nvSpPr>
        <p:spPr>
          <a:xfrm>
            <a:off x="9870735" y="3884163"/>
            <a:ext cx="11512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https://hellosehat.com</a:t>
            </a:r>
            <a:endParaRPr lang="en-ID" sz="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B55D4A-F976-42F9-A1B4-32C217C9D390}"/>
              </a:ext>
            </a:extLst>
          </p:cNvPr>
          <p:cNvSpPr/>
          <p:nvPr/>
        </p:nvSpPr>
        <p:spPr>
          <a:xfrm>
            <a:off x="3480137" y="1600880"/>
            <a:ext cx="11512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https://hellosehat.com</a:t>
            </a:r>
            <a:endParaRPr lang="en-ID" sz="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77C9AC-97C0-4009-8018-25A3AC62482A}"/>
              </a:ext>
            </a:extLst>
          </p:cNvPr>
          <p:cNvSpPr/>
          <p:nvPr/>
        </p:nvSpPr>
        <p:spPr>
          <a:xfrm>
            <a:off x="1458332" y="2346350"/>
            <a:ext cx="10775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https://amoretti.com</a:t>
            </a:r>
            <a:endParaRPr lang="en-ID" sz="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352205-1F7B-4171-A30A-A7CB88C1293C}"/>
              </a:ext>
            </a:extLst>
          </p:cNvPr>
          <p:cNvSpPr/>
          <p:nvPr/>
        </p:nvSpPr>
        <p:spPr>
          <a:xfrm>
            <a:off x="1399842" y="4653189"/>
            <a:ext cx="13676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https://www.indiamart.com</a:t>
            </a:r>
            <a:endParaRPr lang="en-ID" sz="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EE1FAB-59A1-49C8-B441-C0AD97F08881}"/>
              </a:ext>
            </a:extLst>
          </p:cNvPr>
          <p:cNvSpPr/>
          <p:nvPr/>
        </p:nvSpPr>
        <p:spPr>
          <a:xfrm>
            <a:off x="8483606" y="5698603"/>
            <a:ext cx="12186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https://doktersehat.com</a:t>
            </a:r>
            <a:endParaRPr lang="en-ID" sz="800" dirty="0"/>
          </a:p>
        </p:txBody>
      </p:sp>
      <p:sp>
        <p:nvSpPr>
          <p:cNvPr id="106" name="Rectangle 105">
            <a:hlinkClick r:id="rId13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A7145A02-AA7E-45A3-8BFC-EAAD449B9CE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C1256D7-C367-453B-A4FA-06CD58F6A972}"/>
              </a:ext>
            </a:extLst>
          </p:cNvPr>
          <p:cNvSpPr/>
          <p:nvPr/>
        </p:nvSpPr>
        <p:spPr>
          <a:xfrm>
            <a:off x="5015178" y="1319081"/>
            <a:ext cx="2234670" cy="35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HREVO </a:t>
            </a:r>
            <a:r>
              <a:rPr lang="en-US" b="1" dirty="0" err="1">
                <a:solidFill>
                  <a:schemeClr val="tx1"/>
                </a:solidFill>
              </a:rPr>
              <a:t>Lainnya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8" name="Rectangle 107">
            <a:hlinkClick r:id="rId24" action="ppaction://hlinksldjump"/>
            <a:extLst>
              <a:ext uri="{FF2B5EF4-FFF2-40B4-BE49-F238E27FC236}">
                <a16:creationId xmlns:a16="http://schemas.microsoft.com/office/drawing/2014/main" id="{5DC23C43-B888-4BE9-B37C-6AF3A38CD4A6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09" name="Rectangle 108">
            <a:hlinkClick r:id="rId25" action="ppaction://hlinksldjump"/>
            <a:extLst>
              <a:ext uri="{FF2B5EF4-FFF2-40B4-BE49-F238E27FC236}">
                <a16:creationId xmlns:a16="http://schemas.microsoft.com/office/drawing/2014/main" id="{01B25D45-E469-4E7D-9747-AB87DA4B74FE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74472EA-11E9-403B-8877-AFB75F8FE14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6A6C82B-3A94-4BB0-828B-89987532D83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4E56ECD-07B4-4579-9502-968D2192D42A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kotak</a:t>
            </a:r>
            <a:r>
              <a:rPr lang="en-US" sz="1000" dirty="0">
                <a:solidFill>
                  <a:schemeClr val="tx1"/>
                </a:solidFill>
              </a:rPr>
              <a:t> pink HREVO </a:t>
            </a:r>
            <a:r>
              <a:rPr lang="en-US" sz="1000" dirty="0" err="1">
                <a:solidFill>
                  <a:schemeClr val="tx1"/>
                </a:solidFill>
              </a:rPr>
              <a:t>lainnya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A67B64-9BBA-49AA-A9C5-84AA1FDF256B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34579E-17A8-449F-A6E3-900797E8E58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72" name="Rectangle 71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55" name="Rectangle 154">
            <a:hlinkClick r:id="rId18" action="ppaction://hlinksldjump"/>
            <a:extLst>
              <a:ext uri="{FF2B5EF4-FFF2-40B4-BE49-F238E27FC236}">
                <a16:creationId xmlns:a16="http://schemas.microsoft.com/office/drawing/2014/main" id="{DD599BC5-839A-48EF-9A9A-30A4BC9C1CD5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BA66C-1B6A-42C3-91FC-013BBBF8CE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lum bright="-40000" contrast="40000"/>
          </a:blip>
          <a:srcRect l="1622" t="1873" r="2061" b="1385"/>
          <a:stretch/>
        </p:blipFill>
        <p:spPr>
          <a:xfrm>
            <a:off x="1334315" y="1847363"/>
            <a:ext cx="9496073" cy="4446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BB140E-0296-4B49-A584-E3DD16266752}"/>
              </a:ext>
            </a:extLst>
          </p:cNvPr>
          <p:cNvSpPr/>
          <p:nvPr/>
        </p:nvSpPr>
        <p:spPr>
          <a:xfrm>
            <a:off x="1334315" y="1847363"/>
            <a:ext cx="9496073" cy="73206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83DBA7-599B-4ADE-BD5C-BE6DDDF24599}"/>
              </a:ext>
            </a:extLst>
          </p:cNvPr>
          <p:cNvSpPr/>
          <p:nvPr/>
        </p:nvSpPr>
        <p:spPr>
          <a:xfrm>
            <a:off x="2110107" y="1498848"/>
            <a:ext cx="8099891" cy="320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Sifat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beberapa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bahan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baku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20" action="ppaction://hlinksldjump" tooltip="Sifat minyak beberapa bahan baku"/>
            <a:extLst>
              <a:ext uri="{FF2B5EF4-FFF2-40B4-BE49-F238E27FC236}">
                <a16:creationId xmlns:a16="http://schemas.microsoft.com/office/drawing/2014/main" id="{3211AA0E-F73C-4064-9219-40B3FFDAA694}"/>
              </a:ext>
            </a:extLst>
          </p:cNvPr>
          <p:cNvSpPr/>
          <p:nvPr/>
        </p:nvSpPr>
        <p:spPr>
          <a:xfrm>
            <a:off x="1341467" y="1519867"/>
            <a:ext cx="709681" cy="30777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Tabel</a:t>
            </a:r>
            <a:r>
              <a:rPr lang="en-US" sz="1400" b="1" dirty="0">
                <a:solidFill>
                  <a:schemeClr val="bg1"/>
                </a:solidFill>
              </a:rPr>
              <a:t> 1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87" name="Rectangle 86">
            <a:hlinkClick r:id="rId21" action="ppaction://hlinksldjump" tooltip="Karakteristik biodiesel dari beberapa bahan baku"/>
            <a:extLst>
              <a:ext uri="{FF2B5EF4-FFF2-40B4-BE49-F238E27FC236}">
                <a16:creationId xmlns:a16="http://schemas.microsoft.com/office/drawing/2014/main" id="{154FA184-0075-4FBE-B7C3-03E0966B48B6}"/>
              </a:ext>
            </a:extLst>
          </p:cNvPr>
          <p:cNvSpPr/>
          <p:nvPr/>
        </p:nvSpPr>
        <p:spPr>
          <a:xfrm>
            <a:off x="2136580" y="1506677"/>
            <a:ext cx="709681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00CC"/>
                </a:solidFill>
              </a:rPr>
              <a:t>Tabel</a:t>
            </a:r>
            <a:r>
              <a:rPr lang="en-US" sz="1400" b="1" dirty="0">
                <a:solidFill>
                  <a:srgbClr val="0000CC"/>
                </a:solidFill>
              </a:rPr>
              <a:t> 2</a:t>
            </a:r>
            <a:endParaRPr lang="en-ID" sz="1400" dirty="0">
              <a:solidFill>
                <a:srgbClr val="0000CC"/>
              </a:solidFill>
            </a:endParaRPr>
          </a:p>
        </p:txBody>
      </p:sp>
      <p:sp>
        <p:nvSpPr>
          <p:cNvPr id="88" name="Rectangle 87">
            <a:hlinkClick r:id="rId8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BDE4B47E-3528-4DC6-8B58-BF454E5481BC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Rectangle 88">
            <a:hlinkClick r:id="rId22" action="ppaction://hlinksldjump"/>
            <a:extLst>
              <a:ext uri="{FF2B5EF4-FFF2-40B4-BE49-F238E27FC236}">
                <a16:creationId xmlns:a16="http://schemas.microsoft.com/office/drawing/2014/main" id="{85C6925A-F613-4DB4-920B-0207CB4F6D0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0" name="Rectangle 89">
            <a:hlinkClick r:id="rId23" action="ppaction://hlinksldjump"/>
            <a:extLst>
              <a:ext uri="{FF2B5EF4-FFF2-40B4-BE49-F238E27FC236}">
                <a16:creationId xmlns:a16="http://schemas.microsoft.com/office/drawing/2014/main" id="{287316EF-90A6-47D0-BFD5-256648F12966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2B961E9-81A1-4F4E-B51C-125C9B9B9E51}"/>
              </a:ext>
            </a:extLst>
          </p:cNvPr>
          <p:cNvSpPr/>
          <p:nvPr/>
        </p:nvSpPr>
        <p:spPr>
          <a:xfrm>
            <a:off x="9640206" y="6039997"/>
            <a:ext cx="2223157" cy="155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(Budiman </a:t>
            </a:r>
            <a:r>
              <a:rPr lang="en-US" sz="900" dirty="0" err="1">
                <a:solidFill>
                  <a:schemeClr val="tx1"/>
                </a:solidFill>
              </a:rPr>
              <a:t>dkk</a:t>
            </a:r>
            <a:r>
              <a:rPr lang="en-US" sz="900" dirty="0">
                <a:solidFill>
                  <a:schemeClr val="tx1"/>
                </a:solidFill>
              </a:rPr>
              <a:t>, 2014)</a:t>
            </a:r>
            <a:endParaRPr lang="en-ID" sz="900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hlinkClick r:id="rId8" action="ppaction://hlinksldjump" tooltip="Tutup"/>
            <a:extLst>
              <a:ext uri="{FF2B5EF4-FFF2-40B4-BE49-F238E27FC236}">
                <a16:creationId xmlns:a16="http://schemas.microsoft.com/office/drawing/2014/main" id="{B9BD03E4-2730-41F7-855C-6F4ABC7941B0}"/>
              </a:ext>
            </a:extLst>
          </p:cNvPr>
          <p:cNvSpPr/>
          <p:nvPr/>
        </p:nvSpPr>
        <p:spPr>
          <a:xfrm>
            <a:off x="10701237" y="1849024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2" name="Rectangle 5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972AD25-EBC2-427E-8F91-1518D7AA92DE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EE577D-DA23-4001-9B14-912416BC483F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13CF8D9-20B5-4818-9327-69B8567DE2BE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4CC20F9-A6B6-4022-9BED-A0BFC90CF3E1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C26BEA-C587-4D92-AB84-84ECBA34772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C4458FF-609C-448A-85FA-C1B9B1753A58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1CD3A09-740E-42B0-AB55-B14F4A474B1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42E4F219-F157-4D6A-BD70-50EBB2B61FF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3F70524-6E8C-4074-99A3-747AF1DB5F16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7121DE81-1C94-41D5-99F0-3404C131F48E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B7AA91-1BEA-4769-9F0E-987346C9097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(HREVO)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A81B16-F923-4CAE-A0B2-A9F65C4C0E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72" name="Rectangle 71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6890DBD8-2C2F-46AB-AC28-BEA1B9B0ACA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0BAFFE1F-D272-4B45-863E-1C4239B7ABA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441B48-AEDF-4BAE-AC2C-6CCC6CE1B4D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1" name="Action Button: Blank 80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6543481-CD01-4CF7-B23D-0D8122A794F8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54EFF1F4-298D-4C55-AF89-D756A96C229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155" name="Rectangle 154">
            <a:hlinkClick r:id="rId18" action="ppaction://hlinksldjump"/>
            <a:extLst>
              <a:ext uri="{FF2B5EF4-FFF2-40B4-BE49-F238E27FC236}">
                <a16:creationId xmlns:a16="http://schemas.microsoft.com/office/drawing/2014/main" id="{DD599BC5-839A-48EF-9A9A-30A4BC9C1CD5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5B21F-3F32-403C-BBE2-6CF1C2C1805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lum bright="-40000" contrast="40000"/>
          </a:blip>
          <a:srcRect t="2404" b="2273"/>
          <a:stretch/>
        </p:blipFill>
        <p:spPr>
          <a:xfrm>
            <a:off x="1361612" y="1897038"/>
            <a:ext cx="9468776" cy="30344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3DBA7-599B-4ADE-BD5C-BE6DDDF24599}"/>
              </a:ext>
            </a:extLst>
          </p:cNvPr>
          <p:cNvSpPr/>
          <p:nvPr/>
        </p:nvSpPr>
        <p:spPr>
          <a:xfrm>
            <a:off x="2110107" y="1498848"/>
            <a:ext cx="8099891" cy="320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Beberapa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b="1" dirty="0">
                <a:solidFill>
                  <a:schemeClr val="tx1"/>
                </a:solidFill>
              </a:rPr>
              <a:t> biodiesel </a:t>
            </a:r>
            <a:r>
              <a:rPr lang="en-US" b="1" dirty="0" err="1">
                <a:solidFill>
                  <a:schemeClr val="tx1"/>
                </a:solidFill>
              </a:rPr>
              <a:t>dari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beberapa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bahan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baku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7A0C32-C6C6-4B3F-A95C-DB8B165407DE}"/>
              </a:ext>
            </a:extLst>
          </p:cNvPr>
          <p:cNvSpPr/>
          <p:nvPr/>
        </p:nvSpPr>
        <p:spPr>
          <a:xfrm>
            <a:off x="1334315" y="1847363"/>
            <a:ext cx="9496073" cy="73206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20" action="ppaction://hlinksldjump" tooltip="Sifat minyak beberapa bahan baku"/>
            <a:extLst>
              <a:ext uri="{FF2B5EF4-FFF2-40B4-BE49-F238E27FC236}">
                <a16:creationId xmlns:a16="http://schemas.microsoft.com/office/drawing/2014/main" id="{6F0834C6-C613-4A12-8A9B-1828559908DB}"/>
              </a:ext>
            </a:extLst>
          </p:cNvPr>
          <p:cNvSpPr/>
          <p:nvPr/>
        </p:nvSpPr>
        <p:spPr>
          <a:xfrm>
            <a:off x="1341467" y="1519867"/>
            <a:ext cx="709681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00CC"/>
                </a:solidFill>
              </a:rPr>
              <a:t>Tabel</a:t>
            </a:r>
            <a:r>
              <a:rPr lang="en-US" sz="1400" b="1" dirty="0">
                <a:solidFill>
                  <a:srgbClr val="0000CC"/>
                </a:solidFill>
              </a:rPr>
              <a:t> 1</a:t>
            </a:r>
            <a:endParaRPr lang="en-ID" sz="1400" dirty="0">
              <a:solidFill>
                <a:srgbClr val="0000CC"/>
              </a:solidFill>
            </a:endParaRPr>
          </a:p>
        </p:txBody>
      </p:sp>
      <p:sp>
        <p:nvSpPr>
          <p:cNvPr id="59" name="Rectangle 58">
            <a:hlinkClick r:id="rId21" action="ppaction://hlinksldjump" tooltip="Karakteristik biodiesel dari beberapa bahan baku"/>
            <a:extLst>
              <a:ext uri="{FF2B5EF4-FFF2-40B4-BE49-F238E27FC236}">
                <a16:creationId xmlns:a16="http://schemas.microsoft.com/office/drawing/2014/main" id="{96E35D24-F78E-4925-AC03-E8C40FB913E0}"/>
              </a:ext>
            </a:extLst>
          </p:cNvPr>
          <p:cNvSpPr/>
          <p:nvPr/>
        </p:nvSpPr>
        <p:spPr>
          <a:xfrm>
            <a:off x="2136580" y="1506677"/>
            <a:ext cx="709681" cy="307777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Tabel</a:t>
            </a:r>
            <a:r>
              <a:rPr lang="en-US" sz="1400" b="1" dirty="0">
                <a:solidFill>
                  <a:schemeClr val="bg1"/>
                </a:solidFill>
              </a:rPr>
              <a:t> 2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hlinkClick r:id="rId8" action="ppaction://hlinksldjump" tooltip="Bahan baku Highly Refined Edible Vegetable Oil"/>
            <a:extLst>
              <a:ext uri="{FF2B5EF4-FFF2-40B4-BE49-F238E27FC236}">
                <a16:creationId xmlns:a16="http://schemas.microsoft.com/office/drawing/2014/main" id="{827B5BDF-7EF0-4233-973F-115810F84D1C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22" action="ppaction://hlinksldjump"/>
            <a:extLst>
              <a:ext uri="{FF2B5EF4-FFF2-40B4-BE49-F238E27FC236}">
                <a16:creationId xmlns:a16="http://schemas.microsoft.com/office/drawing/2014/main" id="{AFFEA662-ABFF-418B-9BD8-A3533687A80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62" name="Rectangle 61">
            <a:hlinkClick r:id="rId23" action="ppaction://hlinksldjump"/>
            <a:extLst>
              <a:ext uri="{FF2B5EF4-FFF2-40B4-BE49-F238E27FC236}">
                <a16:creationId xmlns:a16="http://schemas.microsoft.com/office/drawing/2014/main" id="{476410EA-2D5B-4DAC-830E-B9E106CB814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E4E837D-89E6-4C35-9159-A7B20C3B298D}"/>
              </a:ext>
            </a:extLst>
          </p:cNvPr>
          <p:cNvSpPr/>
          <p:nvPr/>
        </p:nvSpPr>
        <p:spPr>
          <a:xfrm>
            <a:off x="1259579" y="4967005"/>
            <a:ext cx="2223157" cy="155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(Budiman </a:t>
            </a:r>
            <a:r>
              <a:rPr lang="en-US" sz="900" dirty="0" err="1">
                <a:solidFill>
                  <a:schemeClr val="tx1"/>
                </a:solidFill>
              </a:rPr>
              <a:t>dkk</a:t>
            </a:r>
            <a:r>
              <a:rPr lang="en-US" sz="900" dirty="0">
                <a:solidFill>
                  <a:schemeClr val="tx1"/>
                </a:solidFill>
              </a:rPr>
              <a:t>, 2014)</a:t>
            </a:r>
            <a:endParaRPr lang="en-ID" sz="9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8" action="ppaction://hlinksldjump" tooltip="Tutup"/>
            <a:extLst>
              <a:ext uri="{FF2B5EF4-FFF2-40B4-BE49-F238E27FC236}">
                <a16:creationId xmlns:a16="http://schemas.microsoft.com/office/drawing/2014/main" id="{82AB766D-FAF7-4116-8710-FB78E038CA5D}"/>
              </a:ext>
            </a:extLst>
          </p:cNvPr>
          <p:cNvSpPr/>
          <p:nvPr/>
        </p:nvSpPr>
        <p:spPr>
          <a:xfrm>
            <a:off x="10732457" y="1866864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25DC72CA-0AA6-4BCF-9AFE-06419B9A4D3A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49FE529-98D5-493B-85B2-44C5C3518F97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4C6979-7132-47E5-87B8-087705EB6662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HREVO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A7932AD-1E42-4187-9830-84182F2CDA75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92BAE7-108C-4432-A68A-EC1ED7CD66A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A3DFC75-C250-469F-95E0-EF523DFE370C}"/>
              </a:ext>
            </a:extLst>
          </p:cNvPr>
          <p:cNvSpPr/>
          <p:nvPr/>
        </p:nvSpPr>
        <p:spPr>
          <a:xfrm>
            <a:off x="4511843" y="3320720"/>
            <a:ext cx="2983832" cy="11702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962ADA5-591F-40DC-8E0D-C224C3089F0D}"/>
              </a:ext>
            </a:extLst>
          </p:cNvPr>
          <p:cNvSpPr/>
          <p:nvPr/>
        </p:nvSpPr>
        <p:spPr>
          <a:xfrm>
            <a:off x="4740327" y="3657961"/>
            <a:ext cx="2604847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</a:rPr>
              <a:t>Nonedible Vegetable Oil (NEVO)</a:t>
            </a:r>
          </a:p>
        </p:txBody>
      </p:sp>
      <p:pic>
        <p:nvPicPr>
          <p:cNvPr id="71" name="Picture 70" descr="Image result for JARAK PAGAS&quot;">
            <a:hlinkClick r:id="rId19" action="ppaction://hlinksldjump" tooltip="Klik untuk penjelasan jarak pagar"/>
            <a:extLst>
              <a:ext uri="{FF2B5EF4-FFF2-40B4-BE49-F238E27FC236}">
                <a16:creationId xmlns:a16="http://schemas.microsoft.com/office/drawing/2014/main" id="{99460446-9B9E-419D-AE9B-04FE14FCF3F2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1737966" y="1799553"/>
            <a:ext cx="197318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2" name="Picture 71" descr="Image result for nyamplung&quot;">
            <a:hlinkClick r:id="rId21" action="ppaction://hlinksldjump" tooltip="Klik untuk penjelasan Nyamplung"/>
            <a:extLst>
              <a:ext uri="{FF2B5EF4-FFF2-40B4-BE49-F238E27FC236}">
                <a16:creationId xmlns:a16="http://schemas.microsoft.com/office/drawing/2014/main" id="{21C281BE-E1B0-49EC-B9B3-0728B4A09DDB}"/>
              </a:ext>
            </a:extLst>
          </p:cNvPr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31064" r="34205"/>
          <a:stretch/>
        </p:blipFill>
        <p:spPr bwMode="auto">
          <a:xfrm>
            <a:off x="5363659" y="1799553"/>
            <a:ext cx="1467658" cy="128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3" name="Picture 72" descr="Image result for castor&quot;">
            <a:hlinkClick r:id="rId23" action="ppaction://hlinksldjump" tooltip="Klik untuk penjelasan Castor (Jarak Keliki)"/>
            <a:extLst>
              <a:ext uri="{FF2B5EF4-FFF2-40B4-BE49-F238E27FC236}">
                <a16:creationId xmlns:a16="http://schemas.microsoft.com/office/drawing/2014/main" id="{C9F79B91-D4F9-4EF3-982A-D7522C3F5EED}"/>
              </a:ext>
            </a:extLst>
          </p:cNvPr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 r="7002"/>
          <a:stretch/>
        </p:blipFill>
        <p:spPr bwMode="auto">
          <a:xfrm>
            <a:off x="8405901" y="4619273"/>
            <a:ext cx="1997786" cy="146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Picture 73" descr="Image result for malapari&quot;">
            <a:hlinkClick r:id="rId25" action="ppaction://hlinksldjump" tooltip="Klik untuk penjelasan Malapari"/>
            <a:extLst>
              <a:ext uri="{FF2B5EF4-FFF2-40B4-BE49-F238E27FC236}">
                <a16:creationId xmlns:a16="http://schemas.microsoft.com/office/drawing/2014/main" id="{B22D129A-78F7-434D-9A38-74D19AB03898}"/>
              </a:ext>
            </a:extLst>
          </p:cNvPr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56" y="1799554"/>
            <a:ext cx="192283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5" name="Picture 74" descr="Image result for mahua&quot;">
            <a:hlinkClick r:id="rId27" action="ppaction://hlinksldjump" tooltip="Klik untuk penjelasan Biji Mahua"/>
            <a:extLst>
              <a:ext uri="{FF2B5EF4-FFF2-40B4-BE49-F238E27FC236}">
                <a16:creationId xmlns:a16="http://schemas.microsoft.com/office/drawing/2014/main" id="{F5341A35-DD94-4399-ABB4-6D25294578AD}"/>
              </a:ext>
            </a:extLst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29" y="4888654"/>
            <a:ext cx="1492939" cy="1201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6" name="Picture 75" descr="Image result for biji karet&quot;">
            <a:hlinkClick r:id="rId29" action="ppaction://hlinksldjump" tooltip="Klik untuk penjelasan Biji Karet"/>
            <a:extLst>
              <a:ext uri="{FF2B5EF4-FFF2-40B4-BE49-F238E27FC236}">
                <a16:creationId xmlns:a16="http://schemas.microsoft.com/office/drawing/2014/main" id="{46A87DEA-6F91-4DFA-8085-153EA41306B0}"/>
              </a:ext>
            </a:extLst>
          </p:cNvPr>
          <p:cNvPicPr/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5" t="31799" r="23230"/>
          <a:stretch/>
        </p:blipFill>
        <p:spPr bwMode="auto">
          <a:xfrm>
            <a:off x="1740923" y="4619272"/>
            <a:ext cx="1970223" cy="146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0C9B4F93-F170-48DA-B714-D627B8DADDF2}"/>
              </a:ext>
            </a:extLst>
          </p:cNvPr>
          <p:cNvSpPr/>
          <p:nvPr/>
        </p:nvSpPr>
        <p:spPr>
          <a:xfrm rot="20810120">
            <a:off x="3553808" y="310428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B435384B-B628-450F-AD2B-DAFF230E58B7}"/>
              </a:ext>
            </a:extLst>
          </p:cNvPr>
          <p:cNvSpPr/>
          <p:nvPr/>
        </p:nvSpPr>
        <p:spPr>
          <a:xfrm rot="1018282">
            <a:off x="4481706" y="352285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802B6D-5D0D-4366-8C1D-223FCBF59E96}"/>
              </a:ext>
            </a:extLst>
          </p:cNvPr>
          <p:cNvCxnSpPr>
            <a:stCxn id="78" idx="5"/>
            <a:endCxn id="79" idx="2"/>
          </p:cNvCxnSpPr>
          <p:nvPr/>
        </p:nvCxnSpPr>
        <p:spPr>
          <a:xfrm>
            <a:off x="3820493" y="3321115"/>
            <a:ext cx="667500" cy="3017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4C89B97D-8259-4F59-BA4C-CFD0910691B1}"/>
              </a:ext>
            </a:extLst>
          </p:cNvPr>
          <p:cNvSpPr/>
          <p:nvPr/>
        </p:nvSpPr>
        <p:spPr>
          <a:xfrm rot="17064933">
            <a:off x="3639536" y="448715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AFD41822-FE28-4CDF-9167-DEF57D402299}"/>
              </a:ext>
            </a:extLst>
          </p:cNvPr>
          <p:cNvSpPr/>
          <p:nvPr/>
        </p:nvSpPr>
        <p:spPr>
          <a:xfrm rot="20165925">
            <a:off x="4488807" y="404677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EFF51E5-4DAC-448C-AAE1-852996A1F52D}"/>
              </a:ext>
            </a:extLst>
          </p:cNvPr>
          <p:cNvCxnSpPr>
            <a:stCxn id="80" idx="5"/>
            <a:endCxn id="81" idx="2"/>
          </p:cNvCxnSpPr>
          <p:nvPr/>
        </p:nvCxnSpPr>
        <p:spPr>
          <a:xfrm flipV="1">
            <a:off x="3906705" y="4247458"/>
            <a:ext cx="594483" cy="308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FA8D6FE3-57C1-4285-B8BD-3BD55A93670C}"/>
              </a:ext>
            </a:extLst>
          </p:cNvPr>
          <p:cNvSpPr/>
          <p:nvPr/>
        </p:nvSpPr>
        <p:spPr>
          <a:xfrm rot="17607604">
            <a:off x="7180088" y="351195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9BB0E373-2C7A-44A1-8B46-C1585A3A1BB5}"/>
              </a:ext>
            </a:extLst>
          </p:cNvPr>
          <p:cNvSpPr/>
          <p:nvPr/>
        </p:nvSpPr>
        <p:spPr>
          <a:xfrm rot="20636844">
            <a:off x="8387361" y="308616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D830A85-F95C-42EF-B0FA-102D4E4D52E2}"/>
              </a:ext>
            </a:extLst>
          </p:cNvPr>
          <p:cNvCxnSpPr>
            <a:stCxn id="83" idx="5"/>
            <a:endCxn id="84" idx="2"/>
          </p:cNvCxnSpPr>
          <p:nvPr/>
        </p:nvCxnSpPr>
        <p:spPr>
          <a:xfrm flipV="1">
            <a:off x="7457339" y="3268270"/>
            <a:ext cx="935652" cy="3322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BCCA4128-958E-4D77-9659-981E7869893F}"/>
              </a:ext>
            </a:extLst>
          </p:cNvPr>
          <p:cNvSpPr/>
          <p:nvPr/>
        </p:nvSpPr>
        <p:spPr>
          <a:xfrm rot="21409270">
            <a:off x="7194005" y="400217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7" name="Circle: Hollow 86">
            <a:extLst>
              <a:ext uri="{FF2B5EF4-FFF2-40B4-BE49-F238E27FC236}">
                <a16:creationId xmlns:a16="http://schemas.microsoft.com/office/drawing/2014/main" id="{23F81C4E-9A5D-4D5B-A08C-DBB91FB5F478}"/>
              </a:ext>
            </a:extLst>
          </p:cNvPr>
          <p:cNvSpPr/>
          <p:nvPr/>
        </p:nvSpPr>
        <p:spPr>
          <a:xfrm rot="1409364">
            <a:off x="8297300" y="46227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598CC70-982C-4305-BF24-A09204D898E4}"/>
              </a:ext>
            </a:extLst>
          </p:cNvPr>
          <p:cNvCxnSpPr>
            <a:stCxn id="86" idx="5"/>
            <a:endCxn id="87" idx="2"/>
          </p:cNvCxnSpPr>
          <p:nvPr/>
        </p:nvCxnSpPr>
        <p:spPr>
          <a:xfrm>
            <a:off x="7445893" y="4239084"/>
            <a:ext cx="863371" cy="4683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46111373-C984-431D-AAE0-F76C5B8B2817}"/>
              </a:ext>
            </a:extLst>
          </p:cNvPr>
          <p:cNvSpPr/>
          <p:nvPr/>
        </p:nvSpPr>
        <p:spPr>
          <a:xfrm rot="20810120">
            <a:off x="5506039" y="295909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14699895-63E9-42B2-949D-21B6F40B43EB}"/>
              </a:ext>
            </a:extLst>
          </p:cNvPr>
          <p:cNvSpPr/>
          <p:nvPr/>
        </p:nvSpPr>
        <p:spPr>
          <a:xfrm rot="1018282">
            <a:off x="6433116" y="326905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74E1929-B625-4E5C-9322-7C9872B5D2DF}"/>
              </a:ext>
            </a:extLst>
          </p:cNvPr>
          <p:cNvCxnSpPr>
            <a:stCxn id="89" idx="5"/>
            <a:endCxn id="90" idx="2"/>
          </p:cNvCxnSpPr>
          <p:nvPr/>
        </p:nvCxnSpPr>
        <p:spPr>
          <a:xfrm>
            <a:off x="5772724" y="3175921"/>
            <a:ext cx="666679" cy="1931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3C191AF8-8230-4BA1-A908-23A3EDE1F4BA}"/>
              </a:ext>
            </a:extLst>
          </p:cNvPr>
          <p:cNvSpPr/>
          <p:nvPr/>
        </p:nvSpPr>
        <p:spPr>
          <a:xfrm rot="21351093">
            <a:off x="5445722" y="432875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51A24414-9001-4BB2-99D0-2ADE9C27238B}"/>
              </a:ext>
            </a:extLst>
          </p:cNvPr>
          <p:cNvSpPr/>
          <p:nvPr/>
        </p:nvSpPr>
        <p:spPr>
          <a:xfrm rot="1207973">
            <a:off x="6368956" y="471879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F302EFD-64E8-4C92-8C0B-617A78D6248B}"/>
              </a:ext>
            </a:extLst>
          </p:cNvPr>
          <p:cNvCxnSpPr>
            <a:stCxn id="92" idx="5"/>
            <a:endCxn id="93" idx="2"/>
          </p:cNvCxnSpPr>
          <p:nvPr/>
        </p:nvCxnSpPr>
        <p:spPr>
          <a:xfrm>
            <a:off x="5699198" y="4563832"/>
            <a:ext cx="678580" cy="2474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86A01C84-3444-4A1F-A1AD-A520F02D66AB}"/>
              </a:ext>
            </a:extLst>
          </p:cNvPr>
          <p:cNvSpPr/>
          <p:nvPr/>
        </p:nvSpPr>
        <p:spPr>
          <a:xfrm>
            <a:off x="1757079" y="3111753"/>
            <a:ext cx="15840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jatrophacurcasplantations.com</a:t>
            </a:r>
            <a:endParaRPr lang="en-ID" sz="80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C14E941-ADC1-4127-BE19-0D404710FF5F}"/>
              </a:ext>
            </a:extLst>
          </p:cNvPr>
          <p:cNvSpPr/>
          <p:nvPr/>
        </p:nvSpPr>
        <p:spPr>
          <a:xfrm>
            <a:off x="5526591" y="1907961"/>
            <a:ext cx="12795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https://greenindonesia.co</a:t>
            </a:r>
            <a:endParaRPr lang="en-ID" sz="8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EABEBB5-ED3B-469A-A2B2-FD451D3AD9CC}"/>
              </a:ext>
            </a:extLst>
          </p:cNvPr>
          <p:cNvSpPr/>
          <p:nvPr/>
        </p:nvSpPr>
        <p:spPr>
          <a:xfrm>
            <a:off x="9646812" y="3072880"/>
            <a:ext cx="792205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Alimah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2011)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F2B7BD1-C5F7-4B81-B193-F810823F3DFF}"/>
              </a:ext>
            </a:extLst>
          </p:cNvPr>
          <p:cNvSpPr/>
          <p:nvPr/>
        </p:nvSpPr>
        <p:spPr>
          <a:xfrm>
            <a:off x="8888512" y="5626164"/>
            <a:ext cx="1221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https://www.123rf.com/</a:t>
            </a:r>
            <a:endParaRPr lang="en-ID" sz="800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F0A6B1A-665A-46CD-8EFA-0646D2AC1D21}"/>
              </a:ext>
            </a:extLst>
          </p:cNvPr>
          <p:cNvSpPr/>
          <p:nvPr/>
        </p:nvSpPr>
        <p:spPr>
          <a:xfrm>
            <a:off x="5371512" y="5891216"/>
            <a:ext cx="15263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https://www.amazon.in/Mahua</a:t>
            </a:r>
            <a:endParaRPr lang="en-ID" sz="8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94DCF9F-6151-4697-955F-5DAFA51D971F}"/>
              </a:ext>
            </a:extLst>
          </p:cNvPr>
          <p:cNvSpPr/>
          <p:nvPr/>
        </p:nvSpPr>
        <p:spPr>
          <a:xfrm>
            <a:off x="2065916" y="5586759"/>
            <a:ext cx="14686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https://www.pertanianku.com</a:t>
            </a:r>
            <a:endParaRPr lang="en-ID" sz="800" dirty="0"/>
          </a:p>
        </p:txBody>
      </p:sp>
      <p:sp>
        <p:nvSpPr>
          <p:cNvPr id="103" name="Rectangle: Rounded Corners 102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DE67B2A8-CAAC-4DD9-A556-C8C4A6165FA7}"/>
              </a:ext>
            </a:extLst>
          </p:cNvPr>
          <p:cNvSpPr/>
          <p:nvPr/>
        </p:nvSpPr>
        <p:spPr>
          <a:xfrm>
            <a:off x="2106806" y="3372130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Rectangle: Rounded Corners 103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4F9CE0CB-ED13-44A1-A797-8FC395B275F4}"/>
              </a:ext>
            </a:extLst>
          </p:cNvPr>
          <p:cNvSpPr/>
          <p:nvPr/>
        </p:nvSpPr>
        <p:spPr>
          <a:xfrm>
            <a:off x="8888512" y="3379758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Malapari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Rectangle: Rounded Corners 10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B856C990-0514-4579-9380-665F195C073F}"/>
              </a:ext>
            </a:extLst>
          </p:cNvPr>
          <p:cNvSpPr/>
          <p:nvPr/>
        </p:nvSpPr>
        <p:spPr>
          <a:xfrm>
            <a:off x="5104508" y="1490991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Nyamplung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Rectangle: Rounded Corners 105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324CDB92-9B99-4BF9-B39A-553FFD55C3CC}"/>
              </a:ext>
            </a:extLst>
          </p:cNvPr>
          <p:cNvSpPr/>
          <p:nvPr/>
        </p:nvSpPr>
        <p:spPr>
          <a:xfrm>
            <a:off x="8292360" y="6105736"/>
            <a:ext cx="2293742" cy="274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(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keliki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Rectangle: Rounded Corners 106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62B454B2-3C3F-42EC-9BEE-1C00B83CA3EA}"/>
              </a:ext>
            </a:extLst>
          </p:cNvPr>
          <p:cNvSpPr/>
          <p:nvPr/>
        </p:nvSpPr>
        <p:spPr>
          <a:xfrm>
            <a:off x="5081248" y="6107926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mahua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Rectangle: Rounded Corners 107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418D8353-88B8-477E-97B2-731FDCF55282}"/>
              </a:ext>
            </a:extLst>
          </p:cNvPr>
          <p:cNvSpPr/>
          <p:nvPr/>
        </p:nvSpPr>
        <p:spPr>
          <a:xfrm>
            <a:off x="1694005" y="6119887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karet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Rectangle 108">
            <a:hlinkClick r:id="rId33" action="ppaction://hlinksldjump"/>
            <a:extLst>
              <a:ext uri="{FF2B5EF4-FFF2-40B4-BE49-F238E27FC236}">
                <a16:creationId xmlns:a16="http://schemas.microsoft.com/office/drawing/2014/main" id="{E38A1CAF-2CA3-433C-BA1C-94104FA405DA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10" name="Rectangle 109">
            <a:hlinkClick r:id="rId34" action="ppaction://hlinksldjump"/>
            <a:extLst>
              <a:ext uri="{FF2B5EF4-FFF2-40B4-BE49-F238E27FC236}">
                <a16:creationId xmlns:a16="http://schemas.microsoft.com/office/drawing/2014/main" id="{B130937E-6684-4355-B39E-EE24831BFE6B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44ABE34-701F-406C-978D-2C5C7F39BA5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58BCFE8-3830-4044-866F-AE12BFB878B7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86C4F10-CE4D-4511-A10C-FEA7F64F594F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AEF657A-B9D0-4990-A665-AB72A0266D1D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A4101-2CAE-4608-AAA4-A1EDC573769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Image result for minyak jarak pagar&quot;">
            <a:extLst>
              <a:ext uri="{FF2B5EF4-FFF2-40B4-BE49-F238E27FC236}">
                <a16:creationId xmlns:a16="http://schemas.microsoft.com/office/drawing/2014/main" id="{2F644638-CC79-4B2F-863B-FD1241AA70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58" y="5053812"/>
            <a:ext cx="1456864" cy="148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Picture 120" descr="Image result for minyak jarak pagar&quot;">
            <a:extLst>
              <a:ext uri="{FF2B5EF4-FFF2-40B4-BE49-F238E27FC236}">
                <a16:creationId xmlns:a16="http://schemas.microsoft.com/office/drawing/2014/main" id="{5E5593D4-6CBA-440F-9E26-5B1D81D4D2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73" y="1213194"/>
            <a:ext cx="2050190" cy="236741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7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8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0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1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2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3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4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6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20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1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70" descr="Image result for JARAK PAGAS&quot;">
            <a:hlinkClick r:id="rId11" action="ppaction://hlinksldjump"/>
            <a:extLst>
              <a:ext uri="{FF2B5EF4-FFF2-40B4-BE49-F238E27FC236}">
                <a16:creationId xmlns:a16="http://schemas.microsoft.com/office/drawing/2014/main" id="{99460446-9B9E-419D-AE9B-04FE14FCF3F2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1737966" y="1799553"/>
            <a:ext cx="197318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0C9B4F93-F170-48DA-B714-D627B8DADDF2}"/>
              </a:ext>
            </a:extLst>
          </p:cNvPr>
          <p:cNvSpPr/>
          <p:nvPr/>
        </p:nvSpPr>
        <p:spPr>
          <a:xfrm rot="20810120">
            <a:off x="3553808" y="310428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802B6D-5D0D-4366-8C1D-223FCBF59E96}"/>
              </a:ext>
            </a:extLst>
          </p:cNvPr>
          <p:cNvCxnSpPr>
            <a:cxnSpLocks/>
            <a:stCxn id="78" idx="5"/>
          </p:cNvCxnSpPr>
          <p:nvPr/>
        </p:nvCxnSpPr>
        <p:spPr>
          <a:xfrm>
            <a:off x="3820493" y="3321115"/>
            <a:ext cx="667500" cy="3017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86A01C84-3444-4A1F-A1AD-A520F02D66AB}"/>
              </a:ext>
            </a:extLst>
          </p:cNvPr>
          <p:cNvSpPr/>
          <p:nvPr/>
        </p:nvSpPr>
        <p:spPr>
          <a:xfrm>
            <a:off x="1757079" y="3111753"/>
            <a:ext cx="15840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jatrophacurcasplantations.com</a:t>
            </a:r>
            <a:endParaRPr lang="en-ID" sz="800" dirty="0"/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463A88A4-87E7-479F-901B-8F2A203CAA66}"/>
              </a:ext>
            </a:extLst>
          </p:cNvPr>
          <p:cNvSpPr/>
          <p:nvPr/>
        </p:nvSpPr>
        <p:spPr>
          <a:xfrm rot="1018282">
            <a:off x="4481706" y="352285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C1CED6B-B1D6-4B3B-B272-9B04B0CD4738}"/>
              </a:ext>
            </a:extLst>
          </p:cNvPr>
          <p:cNvSpPr/>
          <p:nvPr/>
        </p:nvSpPr>
        <p:spPr>
          <a:xfrm>
            <a:off x="1737966" y="4149075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Jarak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pagar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Jatropa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curcas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Euphorbiaceae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</a:t>
            </a:r>
            <a:r>
              <a:rPr lang="en-US" dirty="0">
                <a:solidFill>
                  <a:schemeClr val="tx1"/>
                </a:solidFill>
              </a:rPr>
              <a:t> Amerika Tengah, di Indonesia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sejak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Jepang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C29D4B0-1E08-46D8-A487-A20811DED8AF}"/>
              </a:ext>
            </a:extLst>
          </p:cNvPr>
          <p:cNvSpPr/>
          <p:nvPr/>
        </p:nvSpPr>
        <p:spPr>
          <a:xfrm>
            <a:off x="6245188" y="2873123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perdu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5-7m, </a:t>
            </a:r>
            <a:r>
              <a:rPr lang="en-US" dirty="0" err="1">
                <a:solidFill>
                  <a:schemeClr val="tx1"/>
                </a:solidFill>
              </a:rPr>
              <a:t>umur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50 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tumbuh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tanah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berunsur</a:t>
            </a:r>
            <a:r>
              <a:rPr lang="en-US" dirty="0">
                <a:solidFill>
                  <a:schemeClr val="tx1"/>
                </a:solidFill>
              </a:rPr>
              <a:t> hara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hlinkClick r:id="rId11" action="ppaction://hlinksldjump" tooltip="Nonedible Vegetable Oil"/>
            <a:extLst>
              <a:ext uri="{FF2B5EF4-FFF2-40B4-BE49-F238E27FC236}">
                <a16:creationId xmlns:a16="http://schemas.microsoft.com/office/drawing/2014/main" id="{3A7920D2-2B53-461C-A05C-EF588DE1EA58}"/>
              </a:ext>
            </a:extLst>
          </p:cNvPr>
          <p:cNvSpPr/>
          <p:nvPr/>
        </p:nvSpPr>
        <p:spPr>
          <a:xfrm>
            <a:off x="5347967" y="1377787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027093ED-9DAD-4690-B362-B3B0961DA0EC}"/>
              </a:ext>
            </a:extLst>
          </p:cNvPr>
          <p:cNvSpPr/>
          <p:nvPr/>
        </p:nvSpPr>
        <p:spPr>
          <a:xfrm>
            <a:off x="5245661" y="4662699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Tumbuh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hujan</a:t>
            </a:r>
            <a:r>
              <a:rPr lang="en-US" dirty="0">
                <a:solidFill>
                  <a:schemeClr val="tx1"/>
                </a:solidFill>
              </a:rPr>
              <a:t> 250-1200 mm/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hasilnya</a:t>
            </a:r>
            <a:r>
              <a:rPr lang="en-US" dirty="0">
                <a:solidFill>
                  <a:schemeClr val="tx1"/>
                </a:solidFill>
              </a:rPr>
              <a:t> 0,8 kg/m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kemarau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gugur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4E73FC89-7E83-42A2-AD35-29BCEEB1E8FE}"/>
              </a:ext>
            </a:extLst>
          </p:cNvPr>
          <p:cNvSpPr/>
          <p:nvPr/>
        </p:nvSpPr>
        <p:spPr>
          <a:xfrm>
            <a:off x="4585135" y="1739146"/>
            <a:ext cx="3299791" cy="10512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jarak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30-50%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kernelnya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45-60%.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99564B9A-BD5B-48FA-BEE4-C6D644D5574E}"/>
              </a:ext>
            </a:extLst>
          </p:cNvPr>
          <p:cNvSpPr/>
          <p:nvPr/>
        </p:nvSpPr>
        <p:spPr>
          <a:xfrm>
            <a:off x="8840518" y="4285265"/>
            <a:ext cx="2189643" cy="21314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Unsur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pokok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yaitu</a:t>
            </a:r>
            <a:r>
              <a:rPr lang="en-US" dirty="0">
                <a:solidFill>
                  <a:schemeClr val="tx1"/>
                </a:solidFill>
              </a:rPr>
              <a:t> ester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dan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Struktur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kimianya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110" name="Circle: Hollow 109">
            <a:extLst>
              <a:ext uri="{FF2B5EF4-FFF2-40B4-BE49-F238E27FC236}">
                <a16:creationId xmlns:a16="http://schemas.microsoft.com/office/drawing/2014/main" id="{9BC53F76-0408-4D53-B20A-AC77CF7C0E83}"/>
              </a:ext>
            </a:extLst>
          </p:cNvPr>
          <p:cNvSpPr/>
          <p:nvPr/>
        </p:nvSpPr>
        <p:spPr>
          <a:xfrm rot="20810120">
            <a:off x="4999209" y="268861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698699C-BE38-413D-84D9-155FEE91EF93}"/>
              </a:ext>
            </a:extLst>
          </p:cNvPr>
          <p:cNvCxnSpPr>
            <a:cxnSpLocks/>
            <a:stCxn id="110" idx="3"/>
            <a:endCxn id="77" idx="0"/>
          </p:cNvCxnSpPr>
          <p:nvPr/>
        </p:nvCxnSpPr>
        <p:spPr>
          <a:xfrm flipH="1">
            <a:off x="4667588" y="2951945"/>
            <a:ext cx="399490" cy="5770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Circle: Hollow 111">
            <a:extLst>
              <a:ext uri="{FF2B5EF4-FFF2-40B4-BE49-F238E27FC236}">
                <a16:creationId xmlns:a16="http://schemas.microsoft.com/office/drawing/2014/main" id="{DF075525-5D8D-4366-97DD-C9CF9783731B}"/>
              </a:ext>
            </a:extLst>
          </p:cNvPr>
          <p:cNvSpPr/>
          <p:nvPr/>
        </p:nvSpPr>
        <p:spPr>
          <a:xfrm rot="1018282">
            <a:off x="3855360" y="390482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65E4332-73EA-42E7-A86C-D34CA6E9D32E}"/>
              </a:ext>
            </a:extLst>
          </p:cNvPr>
          <p:cNvCxnSpPr>
            <a:cxnSpLocks/>
            <a:stCxn id="77" idx="3"/>
            <a:endCxn id="112" idx="7"/>
          </p:cNvCxnSpPr>
          <p:nvPr/>
        </p:nvCxnSpPr>
        <p:spPr>
          <a:xfrm flipH="1">
            <a:off x="4126731" y="3731398"/>
            <a:ext cx="372362" cy="2492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751C674-1A4D-4E65-9FE8-3599ECD49BAC}"/>
              </a:ext>
            </a:extLst>
          </p:cNvPr>
          <p:cNvCxnSpPr>
            <a:cxnSpLocks/>
            <a:stCxn id="115" idx="2"/>
            <a:endCxn id="77" idx="7"/>
          </p:cNvCxnSpPr>
          <p:nvPr/>
        </p:nvCxnSpPr>
        <p:spPr>
          <a:xfrm flipH="1">
            <a:off x="4753077" y="3368588"/>
            <a:ext cx="1373234" cy="230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ircle: Hollow 114">
            <a:extLst>
              <a:ext uri="{FF2B5EF4-FFF2-40B4-BE49-F238E27FC236}">
                <a16:creationId xmlns:a16="http://schemas.microsoft.com/office/drawing/2014/main" id="{D7508CE1-94AE-414A-8DCD-1E7892A4690E}"/>
              </a:ext>
            </a:extLst>
          </p:cNvPr>
          <p:cNvSpPr/>
          <p:nvPr/>
        </p:nvSpPr>
        <p:spPr>
          <a:xfrm rot="20810120">
            <a:off x="6122517" y="319352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8D9572B-63CE-4990-9268-79FB85684D93}"/>
              </a:ext>
            </a:extLst>
          </p:cNvPr>
          <p:cNvCxnSpPr>
            <a:cxnSpLocks/>
            <a:stCxn id="117" idx="1"/>
            <a:endCxn id="77" idx="5"/>
          </p:cNvCxnSpPr>
          <p:nvPr/>
        </p:nvCxnSpPr>
        <p:spPr>
          <a:xfrm flipH="1" flipV="1">
            <a:off x="4694383" y="3790997"/>
            <a:ext cx="1590481" cy="7274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Circle: Hollow 116">
            <a:extLst>
              <a:ext uri="{FF2B5EF4-FFF2-40B4-BE49-F238E27FC236}">
                <a16:creationId xmlns:a16="http://schemas.microsoft.com/office/drawing/2014/main" id="{6D33291D-9584-4655-B5A5-E07E6143BBBC}"/>
              </a:ext>
            </a:extLst>
          </p:cNvPr>
          <p:cNvSpPr/>
          <p:nvPr/>
        </p:nvSpPr>
        <p:spPr>
          <a:xfrm rot="20810120">
            <a:off x="6262791" y="445088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473AE6E-C03B-479A-83CC-8D0053C39A55}"/>
              </a:ext>
            </a:extLst>
          </p:cNvPr>
          <p:cNvCxnSpPr>
            <a:cxnSpLocks/>
            <a:stCxn id="119" idx="2"/>
            <a:endCxn id="77" idx="6"/>
          </p:cNvCxnSpPr>
          <p:nvPr/>
        </p:nvCxnSpPr>
        <p:spPr>
          <a:xfrm flipH="1" flipV="1">
            <a:off x="4764176" y="3707180"/>
            <a:ext cx="3989180" cy="7645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ircle: Hollow 118">
            <a:extLst>
              <a:ext uri="{FF2B5EF4-FFF2-40B4-BE49-F238E27FC236}">
                <a16:creationId xmlns:a16="http://schemas.microsoft.com/office/drawing/2014/main" id="{BCF018FB-7182-4BA0-9ED0-BE955F5DDF16}"/>
              </a:ext>
            </a:extLst>
          </p:cNvPr>
          <p:cNvSpPr/>
          <p:nvPr/>
        </p:nvSpPr>
        <p:spPr>
          <a:xfrm rot="20810120">
            <a:off x="8749562" y="429662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0" name="Rectangle 119">
            <a:hlinkClick r:id="rId22" action="ppaction://hlinksldjump" tooltip="Klik untuk melihat unsur kimianya"/>
            <a:extLst>
              <a:ext uri="{FF2B5EF4-FFF2-40B4-BE49-F238E27FC236}">
                <a16:creationId xmlns:a16="http://schemas.microsoft.com/office/drawing/2014/main" id="{7AD087AC-B476-498F-A86F-5D5482285341}"/>
              </a:ext>
            </a:extLst>
          </p:cNvPr>
          <p:cNvSpPr/>
          <p:nvPr/>
        </p:nvSpPr>
        <p:spPr>
          <a:xfrm>
            <a:off x="9066909" y="5912930"/>
            <a:ext cx="1684876" cy="303915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F0DE2BB-0685-411A-959A-67897138D70A}"/>
              </a:ext>
            </a:extLst>
          </p:cNvPr>
          <p:cNvSpPr/>
          <p:nvPr/>
        </p:nvSpPr>
        <p:spPr>
          <a:xfrm>
            <a:off x="2561261" y="6030342"/>
            <a:ext cx="2458598" cy="218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https://bahanbakarminyak.wordpress.com/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BE1EC5EE-0A97-4B70-BFE3-2E2C313F546E}"/>
              </a:ext>
            </a:extLst>
          </p:cNvPr>
          <p:cNvSpPr/>
          <p:nvPr/>
        </p:nvSpPr>
        <p:spPr>
          <a:xfrm>
            <a:off x="4282120" y="5817432"/>
            <a:ext cx="2787988" cy="3086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Karakteristik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minyak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jarak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BC4079CA-8712-4C5E-9F14-F1A2E2C6A5D6}"/>
              </a:ext>
            </a:extLst>
          </p:cNvPr>
          <p:cNvSpPr/>
          <p:nvPr/>
        </p:nvSpPr>
        <p:spPr>
          <a:xfrm rot="20810120">
            <a:off x="4015588" y="582661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7" name="Rectangle 126">
            <a:hlinkClick r:id="rId24" action="ppaction://hlinksldjump" tooltip="Karakteristik minyak jarak"/>
            <a:extLst>
              <a:ext uri="{FF2B5EF4-FFF2-40B4-BE49-F238E27FC236}">
                <a16:creationId xmlns:a16="http://schemas.microsoft.com/office/drawing/2014/main" id="{4C0F6148-AD6D-48E9-A48E-76E8B4048CF8}"/>
              </a:ext>
            </a:extLst>
          </p:cNvPr>
          <p:cNvSpPr/>
          <p:nvPr/>
        </p:nvSpPr>
        <p:spPr>
          <a:xfrm>
            <a:off x="4347891" y="5816148"/>
            <a:ext cx="2628673" cy="303915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C4B2B5B-48AB-4EDC-80EB-3E8EB365A5F9}"/>
              </a:ext>
            </a:extLst>
          </p:cNvPr>
          <p:cNvSpPr/>
          <p:nvPr/>
        </p:nvSpPr>
        <p:spPr>
          <a:xfrm>
            <a:off x="1125495" y="5837057"/>
            <a:ext cx="2787988" cy="3039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Konversi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menjadi</a:t>
            </a:r>
            <a:r>
              <a:rPr lang="en-US" b="1" dirty="0">
                <a:solidFill>
                  <a:srgbClr val="FF0000"/>
                </a:solidFill>
              </a:rPr>
              <a:t> biodiesel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130" name="Rectangle 129">
            <a:hlinkClick r:id="rId25" action="ppaction://hlinksldjump" tooltip="Konversi menjadi biodiesel"/>
            <a:extLst>
              <a:ext uri="{FF2B5EF4-FFF2-40B4-BE49-F238E27FC236}">
                <a16:creationId xmlns:a16="http://schemas.microsoft.com/office/drawing/2014/main" id="{00CB1352-A562-4E0B-8584-E5F19CE5B7FE}"/>
              </a:ext>
            </a:extLst>
          </p:cNvPr>
          <p:cNvSpPr/>
          <p:nvPr/>
        </p:nvSpPr>
        <p:spPr>
          <a:xfrm>
            <a:off x="1264782" y="5882646"/>
            <a:ext cx="2628673" cy="303915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1" name="Rectangle 130">
            <a:hlinkClick r:id="rId26" action="ppaction://hlinksldjump"/>
            <a:extLst>
              <a:ext uri="{FF2B5EF4-FFF2-40B4-BE49-F238E27FC236}">
                <a16:creationId xmlns:a16="http://schemas.microsoft.com/office/drawing/2014/main" id="{861D1413-326D-4001-B680-276E0A88671B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32" name="Rectangle 131">
            <a:hlinkClick r:id="rId27" action="ppaction://hlinksldjump"/>
            <a:extLst>
              <a:ext uri="{FF2B5EF4-FFF2-40B4-BE49-F238E27FC236}">
                <a16:creationId xmlns:a16="http://schemas.microsoft.com/office/drawing/2014/main" id="{DEE321AD-7A77-484B-9836-6375870590C8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DCCB303E-0853-475F-8E1F-4970191EB198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A4131D9-D75B-4790-9E40-B7C26D5EC6A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2D0AE49-129E-4FD0-93F2-AC6E47B3CED3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jarak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pagar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D90746B-2B0E-433E-81B3-EE4060F2B511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A5963E-E1F9-4FD7-98FA-4C79DA0722E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7" grpId="0" animBg="1"/>
      <p:bldP spid="1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C:\Users\USER\AppData\Local\Packages\Microsoft.Office.Desktop_8wekyb3d8bbwe\AC\INetCache\Content.MSO\F7F54C9D.tmp">
            <a:extLst>
              <a:ext uri="{FF2B5EF4-FFF2-40B4-BE49-F238E27FC236}">
                <a16:creationId xmlns:a16="http://schemas.microsoft.com/office/drawing/2014/main" id="{67EF5DFE-E0D5-48D7-9C21-CABEAF349A9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r="10644"/>
          <a:stretch/>
        </p:blipFill>
        <p:spPr bwMode="auto">
          <a:xfrm>
            <a:off x="1161839" y="3495434"/>
            <a:ext cx="7751447" cy="220420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7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8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0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1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2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3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4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6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20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1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70" descr="Image result for JARAK PAGAS&quot;">
            <a:hlinkClick r:id="rId11" action="ppaction://hlinksldjump"/>
            <a:extLst>
              <a:ext uri="{FF2B5EF4-FFF2-40B4-BE49-F238E27FC236}">
                <a16:creationId xmlns:a16="http://schemas.microsoft.com/office/drawing/2014/main" id="{99460446-9B9E-419D-AE9B-04FE14FCF3F2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1737966" y="1799553"/>
            <a:ext cx="197318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6A01C84-3444-4A1F-A1AD-A520F02D66AB}"/>
              </a:ext>
            </a:extLst>
          </p:cNvPr>
          <p:cNvSpPr/>
          <p:nvPr/>
        </p:nvSpPr>
        <p:spPr>
          <a:xfrm>
            <a:off x="1757079" y="3111753"/>
            <a:ext cx="15840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jatrophacurcasplantations.com</a:t>
            </a:r>
            <a:endParaRPr lang="en-ID" sz="800" dirty="0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99564B9A-BD5B-48FA-BEE4-C6D644D5574E}"/>
              </a:ext>
            </a:extLst>
          </p:cNvPr>
          <p:cNvSpPr/>
          <p:nvPr/>
        </p:nvSpPr>
        <p:spPr>
          <a:xfrm>
            <a:off x="8840518" y="4285265"/>
            <a:ext cx="2189643" cy="21314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Unsur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pokok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yaitu</a:t>
            </a:r>
            <a:r>
              <a:rPr lang="en-US" dirty="0">
                <a:solidFill>
                  <a:schemeClr val="tx1"/>
                </a:solidFill>
              </a:rPr>
              <a:t> ester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dan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rgbClr val="0000CC"/>
                </a:solidFill>
              </a:rPr>
              <a:t>Struktur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kimianya</a:t>
            </a:r>
            <a:r>
              <a:rPr lang="en-US" b="1" dirty="0">
                <a:solidFill>
                  <a:srgbClr val="0000CC"/>
                </a:solidFill>
              </a:rPr>
              <a:t>: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8" name="Rectangle 17">
            <a:hlinkClick r:id="rId22" action="ppaction://hlinksldjump" tooltip="Klik untuk kembali"/>
            <a:extLst>
              <a:ext uri="{FF2B5EF4-FFF2-40B4-BE49-F238E27FC236}">
                <a16:creationId xmlns:a16="http://schemas.microsoft.com/office/drawing/2014/main" id="{4911F4C0-BEB6-4BB7-A654-4ECFB534B669}"/>
              </a:ext>
            </a:extLst>
          </p:cNvPr>
          <p:cNvSpPr/>
          <p:nvPr/>
        </p:nvSpPr>
        <p:spPr>
          <a:xfrm>
            <a:off x="9066909" y="5912930"/>
            <a:ext cx="1684876" cy="303915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04B3AA7-136E-488B-B164-8EBF33784062}"/>
              </a:ext>
            </a:extLst>
          </p:cNvPr>
          <p:cNvSpPr/>
          <p:nvPr/>
        </p:nvSpPr>
        <p:spPr>
          <a:xfrm>
            <a:off x="3084487" y="5580407"/>
            <a:ext cx="3344035" cy="332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kimia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" name="Picture 75" descr="Image result for kaca pembesar&quot;">
            <a:extLst>
              <a:ext uri="{FF2B5EF4-FFF2-40B4-BE49-F238E27FC236}">
                <a16:creationId xmlns:a16="http://schemas.microsoft.com/office/drawing/2014/main" id="{1A5AF195-C8E9-44EF-BF7B-06297C868E08}"/>
              </a:ext>
            </a:extLst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3030" y="1460260"/>
            <a:ext cx="2514283" cy="257759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Rectangle: Rounded Corners 79">
            <a:hlinkClick r:id="rId11" action="ppaction://hlinksldjump" tooltip="Nonedible Vegetable Oil"/>
            <a:extLst>
              <a:ext uri="{FF2B5EF4-FFF2-40B4-BE49-F238E27FC236}">
                <a16:creationId xmlns:a16="http://schemas.microsoft.com/office/drawing/2014/main" id="{86DD8483-76DD-4069-BDD2-8FC136B3848B}"/>
              </a:ext>
            </a:extLst>
          </p:cNvPr>
          <p:cNvSpPr/>
          <p:nvPr/>
        </p:nvSpPr>
        <p:spPr>
          <a:xfrm>
            <a:off x="5347967" y="1377787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Rectangle 80">
            <a:hlinkClick r:id="rId24" action="ppaction://hlinksldjump"/>
            <a:extLst>
              <a:ext uri="{FF2B5EF4-FFF2-40B4-BE49-F238E27FC236}">
                <a16:creationId xmlns:a16="http://schemas.microsoft.com/office/drawing/2014/main" id="{DDC263FD-CE89-4B37-876E-8D2BCBB57FC3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82" name="Rectangle 81">
            <a:hlinkClick r:id="rId25" action="ppaction://hlinksldjump"/>
            <a:extLst>
              <a:ext uri="{FF2B5EF4-FFF2-40B4-BE49-F238E27FC236}">
                <a16:creationId xmlns:a16="http://schemas.microsoft.com/office/drawing/2014/main" id="{7A9101A1-07C3-44CC-B8C8-AEDFBF1B671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3CECD07D-FCBE-4E29-AA8A-7F905287C3D9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2BB950-2F49-45B7-8310-45860516C63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06B910F-F059-45D5-B0BA-C77A3359409B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jarak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pagar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99AD608-E8CB-42F4-A2A9-BE4D853741BA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B350D4-057A-4FA2-B856-51FFFAE746C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Image result for minyak jarak pagar&quot;">
            <a:extLst>
              <a:ext uri="{FF2B5EF4-FFF2-40B4-BE49-F238E27FC236}">
                <a16:creationId xmlns:a16="http://schemas.microsoft.com/office/drawing/2014/main" id="{2F644638-CC79-4B2F-863B-FD1241AA70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58" y="5053812"/>
            <a:ext cx="1456864" cy="148824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9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0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70" descr="Image result for JARAK PAGAS&quot;">
            <a:hlinkClick r:id="rId10" action="ppaction://hlinksldjump"/>
            <a:extLst>
              <a:ext uri="{FF2B5EF4-FFF2-40B4-BE49-F238E27FC236}">
                <a16:creationId xmlns:a16="http://schemas.microsoft.com/office/drawing/2014/main" id="{99460446-9B9E-419D-AE9B-04FE14FCF3F2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1737966" y="1799553"/>
            <a:ext cx="197318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6A01C84-3444-4A1F-A1AD-A520F02D66AB}"/>
              </a:ext>
            </a:extLst>
          </p:cNvPr>
          <p:cNvSpPr/>
          <p:nvPr/>
        </p:nvSpPr>
        <p:spPr>
          <a:xfrm>
            <a:off x="1757079" y="3111753"/>
            <a:ext cx="15840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jatrophacurcasplantations.com</a:t>
            </a:r>
            <a:endParaRPr lang="en-ID" sz="800" dirty="0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C1CED6B-B1D6-4B3B-B272-9B04B0CD4738}"/>
              </a:ext>
            </a:extLst>
          </p:cNvPr>
          <p:cNvSpPr/>
          <p:nvPr/>
        </p:nvSpPr>
        <p:spPr>
          <a:xfrm>
            <a:off x="1737966" y="4836583"/>
            <a:ext cx="3299791" cy="3637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jarak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pagar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99564B9A-BD5B-48FA-BEE4-C6D644D5574E}"/>
              </a:ext>
            </a:extLst>
          </p:cNvPr>
          <p:cNvSpPr/>
          <p:nvPr/>
        </p:nvSpPr>
        <p:spPr>
          <a:xfrm>
            <a:off x="3888754" y="2373569"/>
            <a:ext cx="2627362" cy="13804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Berwarna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pucat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21,1%, </a:t>
            </a:r>
            <a:r>
              <a:rPr lang="en-US" dirty="0" err="1">
                <a:solidFill>
                  <a:schemeClr val="tx1"/>
                </a:solidFill>
              </a:rPr>
              <a:t>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78,9%.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BE1EC5EE-0A97-4B70-BFE3-2E2C313F546E}"/>
              </a:ext>
            </a:extLst>
          </p:cNvPr>
          <p:cNvSpPr/>
          <p:nvPr/>
        </p:nvSpPr>
        <p:spPr>
          <a:xfrm>
            <a:off x="4345110" y="5800271"/>
            <a:ext cx="2751892" cy="3498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minyak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jarak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BC4079CA-8712-4C5E-9F14-F1A2E2C6A5D6}"/>
              </a:ext>
            </a:extLst>
          </p:cNvPr>
          <p:cNvSpPr/>
          <p:nvPr/>
        </p:nvSpPr>
        <p:spPr>
          <a:xfrm rot="20810120">
            <a:off x="4015588" y="582661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7" name="Rectangle 126">
            <a:hlinkClick r:id="rId21" action="ppaction://hlinksldjump" tooltip="Kembali ke jarak pagar"/>
            <a:extLst>
              <a:ext uri="{FF2B5EF4-FFF2-40B4-BE49-F238E27FC236}">
                <a16:creationId xmlns:a16="http://schemas.microsoft.com/office/drawing/2014/main" id="{4C0F6148-AD6D-48E9-A48E-76E8B4048CF8}"/>
              </a:ext>
            </a:extLst>
          </p:cNvPr>
          <p:cNvSpPr/>
          <p:nvPr/>
        </p:nvSpPr>
        <p:spPr>
          <a:xfrm>
            <a:off x="4352699" y="5847755"/>
            <a:ext cx="2543739" cy="26882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915398F-CC70-47E2-971B-B811215683AA}"/>
              </a:ext>
            </a:extLst>
          </p:cNvPr>
          <p:cNvSpPr/>
          <p:nvPr/>
        </p:nvSpPr>
        <p:spPr>
          <a:xfrm>
            <a:off x="6472346" y="4397928"/>
            <a:ext cx="2521740" cy="1443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palmitat</a:t>
            </a:r>
            <a:r>
              <a:rPr lang="en-US" dirty="0">
                <a:solidFill>
                  <a:schemeClr val="tx1"/>
                </a:solidFill>
              </a:rPr>
              <a:t> 14,2%, palmitoleate 1,4%, stearate 6,9%, 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43,1%,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 34,4%.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3A0A98A-0205-4FCC-8634-6545BAFBE8A3}"/>
              </a:ext>
            </a:extLst>
          </p:cNvPr>
          <p:cNvSpPr/>
          <p:nvPr/>
        </p:nvSpPr>
        <p:spPr>
          <a:xfrm>
            <a:off x="6757089" y="1532874"/>
            <a:ext cx="3800107" cy="27567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         860-933 g/cm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 err="1">
                <a:solidFill>
                  <a:srgbClr val="FF0000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       37-54,8 </a:t>
            </a:r>
            <a:r>
              <a:rPr lang="en-US" dirty="0" err="1">
                <a:solidFill>
                  <a:schemeClr val="tx1"/>
                </a:solidFill>
              </a:rPr>
              <a:t>cSt</a:t>
            </a:r>
            <a:r>
              <a:rPr lang="en-US" dirty="0">
                <a:solidFill>
                  <a:schemeClr val="tx1"/>
                </a:solidFill>
              </a:rPr>
              <a:t> (30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C),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   38-51,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iodium</a:t>
            </a:r>
            <a:r>
              <a:rPr lang="en-US" dirty="0">
                <a:solidFill>
                  <a:schemeClr val="tx1"/>
                </a:solidFill>
              </a:rPr>
              <a:t> 92-112 mg l/kg,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   0,92-6,16 </a:t>
            </a:r>
            <a:r>
              <a:rPr lang="en-US" dirty="0" err="1">
                <a:solidFill>
                  <a:schemeClr val="tx1"/>
                </a:solidFill>
              </a:rPr>
              <a:t>mgKOH</a:t>
            </a:r>
            <a:r>
              <a:rPr lang="en-US" dirty="0">
                <a:solidFill>
                  <a:schemeClr val="tx1"/>
                </a:solidFill>
              </a:rPr>
              <a:t>/g, </a:t>
            </a:r>
          </a:p>
          <a:p>
            <a:r>
              <a:rPr lang="en-US" dirty="0">
                <a:solidFill>
                  <a:schemeClr val="tx1"/>
                </a:solidFill>
              </a:rPr>
              <a:t>pour point      -3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, 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>
                <a:solidFill>
                  <a:schemeClr val="tx1"/>
                </a:solidFill>
              </a:rPr>
              <a:t>flash point       210-240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 102,9-209 mg/g</a:t>
            </a:r>
          </a:p>
          <a:p>
            <a:r>
              <a:rPr lang="en-US" dirty="0">
                <a:solidFill>
                  <a:srgbClr val="FF0000"/>
                </a:solidFill>
              </a:rPr>
              <a:t>FFA                    14%</a:t>
            </a:r>
          </a:p>
        </p:txBody>
      </p:sp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C49607DE-EAE4-4CAC-9D89-F471C5C85DD2}"/>
              </a:ext>
            </a:extLst>
          </p:cNvPr>
          <p:cNvSpPr/>
          <p:nvPr/>
        </p:nvSpPr>
        <p:spPr>
          <a:xfrm rot="1018282">
            <a:off x="6685477" y="371859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0E91304F-617C-4EB8-92B2-41CAEA9698D0}"/>
              </a:ext>
            </a:extLst>
          </p:cNvPr>
          <p:cNvSpPr/>
          <p:nvPr/>
        </p:nvSpPr>
        <p:spPr>
          <a:xfrm rot="1018282">
            <a:off x="4875479" y="468780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D16C664-8731-4D62-AC57-74C37CB297D0}"/>
              </a:ext>
            </a:extLst>
          </p:cNvPr>
          <p:cNvCxnSpPr>
            <a:cxnSpLocks/>
            <a:stCxn id="74" idx="3"/>
            <a:endCxn id="75" idx="7"/>
          </p:cNvCxnSpPr>
          <p:nvPr/>
        </p:nvCxnSpPr>
        <p:spPr>
          <a:xfrm flipH="1">
            <a:off x="5146850" y="3927145"/>
            <a:ext cx="1556014" cy="8364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1B060629-5210-43B5-B421-09F39AACA0E1}"/>
              </a:ext>
            </a:extLst>
          </p:cNvPr>
          <p:cNvSpPr/>
          <p:nvPr/>
        </p:nvSpPr>
        <p:spPr>
          <a:xfrm rot="1018282">
            <a:off x="5717960" y="360682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3AE5A7F-CC19-49F6-9233-011C64F08DA2}"/>
              </a:ext>
            </a:extLst>
          </p:cNvPr>
          <p:cNvCxnSpPr>
            <a:cxnSpLocks/>
            <a:stCxn id="79" idx="4"/>
            <a:endCxn id="80" idx="0"/>
          </p:cNvCxnSpPr>
          <p:nvPr/>
        </p:nvCxnSpPr>
        <p:spPr>
          <a:xfrm flipH="1">
            <a:off x="5742994" y="3885002"/>
            <a:ext cx="77842" cy="4467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BB5002FD-EF58-4383-B7A4-6A776A229637}"/>
              </a:ext>
            </a:extLst>
          </p:cNvPr>
          <p:cNvSpPr/>
          <p:nvPr/>
        </p:nvSpPr>
        <p:spPr>
          <a:xfrm>
            <a:off x="5594101" y="4346005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267CB66F-EF57-4E54-ACD8-D176095EF2CF}"/>
              </a:ext>
            </a:extLst>
          </p:cNvPr>
          <p:cNvSpPr/>
          <p:nvPr/>
        </p:nvSpPr>
        <p:spPr>
          <a:xfrm rot="1018282">
            <a:off x="5557112" y="432557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A2F45B4D-8EA8-40F9-9EB1-E6F2FFB8DC29}"/>
              </a:ext>
            </a:extLst>
          </p:cNvPr>
          <p:cNvSpPr/>
          <p:nvPr/>
        </p:nvSpPr>
        <p:spPr>
          <a:xfrm rot="1018282">
            <a:off x="6338916" y="472832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159E6F0-16DD-4DE3-BC37-7AACD18714A7}"/>
              </a:ext>
            </a:extLst>
          </p:cNvPr>
          <p:cNvCxnSpPr>
            <a:cxnSpLocks/>
            <a:endCxn id="80" idx="6"/>
          </p:cNvCxnSpPr>
          <p:nvPr/>
        </p:nvCxnSpPr>
        <p:spPr>
          <a:xfrm flipH="1" flipV="1">
            <a:off x="5839582" y="4509903"/>
            <a:ext cx="514838" cy="277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hlinkClick r:id="rId22" action="ppaction://hlinksldjump" tooltip="Viskositas minyak jarak"/>
            <a:extLst>
              <a:ext uri="{FF2B5EF4-FFF2-40B4-BE49-F238E27FC236}">
                <a16:creationId xmlns:a16="http://schemas.microsoft.com/office/drawing/2014/main" id="{5BF0F036-4E74-4AE2-B054-DA72A24B07E0}"/>
              </a:ext>
            </a:extLst>
          </p:cNvPr>
          <p:cNvSpPr/>
          <p:nvPr/>
        </p:nvSpPr>
        <p:spPr>
          <a:xfrm>
            <a:off x="6910703" y="1978008"/>
            <a:ext cx="1017028" cy="252410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1" name="Rectangle 90">
            <a:hlinkClick r:id="rId23" action="ppaction://hlinksldjump" tooltip="FFA"/>
            <a:extLst>
              <a:ext uri="{FF2B5EF4-FFF2-40B4-BE49-F238E27FC236}">
                <a16:creationId xmlns:a16="http://schemas.microsoft.com/office/drawing/2014/main" id="{FC2354DA-BF60-43A3-BF17-7AFD23A41D97}"/>
              </a:ext>
            </a:extLst>
          </p:cNvPr>
          <p:cNvSpPr/>
          <p:nvPr/>
        </p:nvSpPr>
        <p:spPr>
          <a:xfrm>
            <a:off x="7015165" y="3890429"/>
            <a:ext cx="1851613" cy="250674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Rectangle: Rounded Corners 92">
            <a:hlinkClick r:id="rId10" action="ppaction://hlinksldjump" tooltip="Nonedible Vegetable Oil"/>
            <a:extLst>
              <a:ext uri="{FF2B5EF4-FFF2-40B4-BE49-F238E27FC236}">
                <a16:creationId xmlns:a16="http://schemas.microsoft.com/office/drawing/2014/main" id="{1C217279-C35F-492B-8A0C-7329580BF259}"/>
              </a:ext>
            </a:extLst>
          </p:cNvPr>
          <p:cNvSpPr/>
          <p:nvPr/>
        </p:nvSpPr>
        <p:spPr>
          <a:xfrm>
            <a:off x="5347967" y="1377787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Rectangle 93">
            <a:hlinkClick r:id="rId24" action="ppaction://hlinksldjump"/>
            <a:extLst>
              <a:ext uri="{FF2B5EF4-FFF2-40B4-BE49-F238E27FC236}">
                <a16:creationId xmlns:a16="http://schemas.microsoft.com/office/drawing/2014/main" id="{8110D861-0106-4091-BFC9-30F9E6C51242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8" name="Rectangle 97">
            <a:hlinkClick r:id="rId25" action="ppaction://hlinksldjump"/>
            <a:extLst>
              <a:ext uri="{FF2B5EF4-FFF2-40B4-BE49-F238E27FC236}">
                <a16:creationId xmlns:a16="http://schemas.microsoft.com/office/drawing/2014/main" id="{0EFC53CB-65F6-4F01-97A6-7D6B61225327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F5266C4-5497-4C44-9B06-F7FE9D6CF33E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5F65822-E598-40B4-A00E-85A8CF6AE38A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86F0242-04F3-424F-8B50-A8E5A127D0A6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jarak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pagar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A9F97AB-AE55-4024-B961-C3C9B98256FD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33D35-7CD1-49BC-B76D-8EA54E49291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90" grpId="0" animBg="1"/>
      <p:bldP spid="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16B37A-D0DD-4BAD-84EA-0BA6B344210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4B241-2FDE-4B69-97AF-4F49E4BB6FEB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9E440887-8F03-4C21-84F6-AAD415C82143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Tentang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Penulis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B920BAB-E322-4E54-BA42-C938130AEDD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4133AC-C8CB-428B-967F-6602EF30FB4A}"/>
              </a:ext>
            </a:extLst>
          </p:cNvPr>
          <p:cNvSpPr/>
          <p:nvPr/>
        </p:nvSpPr>
        <p:spPr>
          <a:xfrm>
            <a:off x="2960801" y="953722"/>
            <a:ext cx="6268452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TENTANG PENULIS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100C20F-020D-4BFE-9DBA-12E1280ED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58" name="Rectangle 57">
            <a:hlinkClick r:id="rId6" action="ppaction://hlinksldjump" tooltip="Pendahuluan"/>
            <a:extLst>
              <a:ext uri="{FF2B5EF4-FFF2-40B4-BE49-F238E27FC236}">
                <a16:creationId xmlns:a16="http://schemas.microsoft.com/office/drawing/2014/main" id="{C1F6C492-3DDB-4A49-AA17-15DA7F3FD5CA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rId7" action="ppaction://hlinksldjump" tooltip="Proses Produksi Biodiesel"/>
            <a:extLst>
              <a:ext uri="{FF2B5EF4-FFF2-40B4-BE49-F238E27FC236}">
                <a16:creationId xmlns:a16="http://schemas.microsoft.com/office/drawing/2014/main" id="{7201FE9C-2606-4F18-869B-18F87EA96DAB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F79A4545-0845-454E-A7E4-00B93CD2814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59AA95B-4C77-4D83-B343-148D853F9DD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B08B91A-7E71-4BF2-8516-BE6D3100CC3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9F34A3A-5C9E-44BE-B5A3-D883261CAC3A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4" action="ppaction://hlinksldjump" tooltip="Kembali ke Menu Utama"/>
            <a:extLst>
              <a:ext uri="{FF2B5EF4-FFF2-40B4-BE49-F238E27FC236}">
                <a16:creationId xmlns:a16="http://schemas.microsoft.com/office/drawing/2014/main" id="{4A3209C4-6B0E-4539-B9BF-C5C06466D18F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84446B-3B3A-4F84-A8C8-66C8808F5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33832"/>
              </p:ext>
            </p:extLst>
          </p:nvPr>
        </p:nvGraphicFramePr>
        <p:xfrm>
          <a:off x="1739973" y="1501273"/>
          <a:ext cx="8679976" cy="149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8777">
                  <a:extLst>
                    <a:ext uri="{9D8B030D-6E8A-4147-A177-3AD203B41FA5}">
                      <a16:colId xmlns:a16="http://schemas.microsoft.com/office/drawing/2014/main" val="2524426614"/>
                    </a:ext>
                  </a:extLst>
                </a:gridCol>
                <a:gridCol w="2081593">
                  <a:extLst>
                    <a:ext uri="{9D8B030D-6E8A-4147-A177-3AD203B41FA5}">
                      <a16:colId xmlns:a16="http://schemas.microsoft.com/office/drawing/2014/main" val="1489175181"/>
                    </a:ext>
                  </a:extLst>
                </a:gridCol>
                <a:gridCol w="6059606">
                  <a:extLst>
                    <a:ext uri="{9D8B030D-6E8A-4147-A177-3AD203B41FA5}">
                      <a16:colId xmlns:a16="http://schemas.microsoft.com/office/drawing/2014/main" val="21865148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1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Nama Lengkap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Dr. </a:t>
                      </a:r>
                      <a:r>
                        <a:rPr lang="id-ID" sz="1400">
                          <a:effectLst/>
                        </a:rPr>
                        <a:t>Ratna Dewi Kusumaningtyas, S.T., M.T.       (P)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6941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Jabatan Fungsional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Lektor 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5767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3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Golongan/ Ruang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IIIc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609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4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NIP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19760311 200012 2001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8973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5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NIDN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0011037606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0824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6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TempatdanTanggalLahir</a:t>
                      </a:r>
                      <a:endParaRPr lang="en-ID" sz="1400">
                        <a:solidFill>
                          <a:srgbClr val="000000"/>
                        </a:solidFill>
                        <a:effectLst/>
                        <a:latin typeface="Helvetica Neue"/>
                        <a:ea typeface="Calibri" panose="020F0502020204030204" pitchFamily="34" charset="0"/>
                        <a:cs typeface="Helvetica Neu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Sleman, 11 Maret 1976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3093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400">
                          <a:effectLst/>
                        </a:rPr>
                        <a:t>7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AlamatRumah</a:t>
                      </a:r>
                      <a:endParaRPr lang="en-ID" sz="1400">
                        <a:solidFill>
                          <a:srgbClr val="000000"/>
                        </a:solidFill>
                        <a:effectLst/>
                        <a:latin typeface="Helvetica Neue"/>
                        <a:ea typeface="Calibri" panose="020F0502020204030204" pitchFamily="34" charset="0"/>
                        <a:cs typeface="Helvetica Neue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14300" algn="l"/>
                          <a:tab pos="504825" algn="l"/>
                        </a:tabLst>
                      </a:pPr>
                      <a:r>
                        <a:rPr lang="en-US" sz="1400" dirty="0" err="1">
                          <a:effectLst/>
                        </a:rPr>
                        <a:t>JlCempakasariTimur</a:t>
                      </a:r>
                      <a:r>
                        <a:rPr lang="en-US" sz="1400" dirty="0">
                          <a:effectLst/>
                        </a:rPr>
                        <a:t> 26 RT 04 RW 01 Sekaran, </a:t>
                      </a:r>
                      <a:r>
                        <a:rPr lang="en-US" sz="1400" dirty="0" err="1">
                          <a:effectLst/>
                        </a:rPr>
                        <a:t>Gunungpati</a:t>
                      </a:r>
                      <a:r>
                        <a:rPr lang="en-US" sz="1400" dirty="0">
                          <a:effectLst/>
                        </a:rPr>
                        <a:t>, Semarang 50229</a:t>
                      </a:r>
                      <a:endParaRPr lang="en-ID" sz="1400" dirty="0">
                        <a:solidFill>
                          <a:srgbClr val="000000"/>
                        </a:solidFill>
                        <a:effectLst/>
                        <a:latin typeface="Helvetica Neue"/>
                        <a:ea typeface="Calibri" panose="020F0502020204030204" pitchFamily="34" charset="0"/>
                        <a:cs typeface="Helvetica Neue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34778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46363C2-3966-44BD-B6F9-FF3C9AA2E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975849"/>
              </p:ext>
            </p:extLst>
          </p:nvPr>
        </p:nvGraphicFramePr>
        <p:xfrm>
          <a:off x="1739974" y="4806660"/>
          <a:ext cx="8679975" cy="1631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417">
                  <a:extLst>
                    <a:ext uri="{9D8B030D-6E8A-4147-A177-3AD203B41FA5}">
                      <a16:colId xmlns:a16="http://schemas.microsoft.com/office/drawing/2014/main" val="178554817"/>
                    </a:ext>
                  </a:extLst>
                </a:gridCol>
                <a:gridCol w="2102191">
                  <a:extLst>
                    <a:ext uri="{9D8B030D-6E8A-4147-A177-3AD203B41FA5}">
                      <a16:colId xmlns:a16="http://schemas.microsoft.com/office/drawing/2014/main" val="1678451082"/>
                    </a:ext>
                  </a:extLst>
                </a:gridCol>
                <a:gridCol w="6025367">
                  <a:extLst>
                    <a:ext uri="{9D8B030D-6E8A-4147-A177-3AD203B41FA5}">
                      <a16:colId xmlns:a16="http://schemas.microsoft.com/office/drawing/2014/main" val="4035583386"/>
                    </a:ext>
                  </a:extLst>
                </a:gridCol>
              </a:tblGrid>
              <a:tr h="256662"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Nama </a:t>
                      </a:r>
                      <a:r>
                        <a:rPr lang="en-US" sz="1400" dirty="0" err="1">
                          <a:effectLst/>
                        </a:rPr>
                        <a:t>Lengkap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Ahmad </a:t>
                      </a:r>
                      <a:r>
                        <a:rPr lang="en-US" sz="1400" dirty="0" err="1">
                          <a:effectLst/>
                        </a:rPr>
                        <a:t>Roziqin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S.Pd</a:t>
                      </a:r>
                      <a:r>
                        <a:rPr lang="en-US" sz="1400" dirty="0">
                          <a:effectLst/>
                        </a:rPr>
                        <a:t>., </a:t>
                      </a:r>
                      <a:r>
                        <a:rPr lang="en-US" sz="1400" dirty="0" err="1">
                          <a:effectLst/>
                        </a:rPr>
                        <a:t>M.Pd</a:t>
                      </a:r>
                      <a:r>
                        <a:rPr lang="en-US" sz="1400" dirty="0">
                          <a:effectLst/>
                        </a:rPr>
                        <a:t>                               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extLst>
                  <a:ext uri="{0D108BD9-81ED-4DB2-BD59-A6C34878D82A}">
                    <a16:rowId xmlns:a16="http://schemas.microsoft.com/office/drawing/2014/main" val="1412209694"/>
                  </a:ext>
                </a:extLst>
              </a:tr>
              <a:tr h="198823"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Jenis Kelamin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L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extLst>
                  <a:ext uri="{0D108BD9-81ED-4DB2-BD59-A6C34878D82A}">
                    <a16:rowId xmlns:a16="http://schemas.microsoft.com/office/drawing/2014/main" val="188599640"/>
                  </a:ext>
                </a:extLst>
              </a:tr>
              <a:tr h="198823"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3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Jabatan fungsional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Penata Muda Tk I/ III b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extLst>
                  <a:ext uri="{0D108BD9-81ED-4DB2-BD59-A6C34878D82A}">
                    <a16:rowId xmlns:a16="http://schemas.microsoft.com/office/drawing/2014/main" val="4193483990"/>
                  </a:ext>
                </a:extLst>
              </a:tr>
              <a:tr h="198823"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NIP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198704192014041002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extLst>
                  <a:ext uri="{0D108BD9-81ED-4DB2-BD59-A6C34878D82A}">
                    <a16:rowId xmlns:a16="http://schemas.microsoft.com/office/drawing/2014/main" val="1849802366"/>
                  </a:ext>
                </a:extLst>
              </a:tr>
              <a:tr h="198823"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NIDN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0019048702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extLst>
                  <a:ext uri="{0D108BD9-81ED-4DB2-BD59-A6C34878D82A}">
                    <a16:rowId xmlns:a16="http://schemas.microsoft.com/office/drawing/2014/main" val="1876731669"/>
                  </a:ext>
                </a:extLst>
              </a:tr>
              <a:tr h="198823"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6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Tempat dan Tanggal Lahir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Kudus, 19 April 1987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extLst>
                  <a:ext uri="{0D108BD9-81ED-4DB2-BD59-A6C34878D82A}">
                    <a16:rowId xmlns:a16="http://schemas.microsoft.com/office/drawing/2014/main" val="2904701490"/>
                  </a:ext>
                </a:extLst>
              </a:tr>
              <a:tr h="291820"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7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Alamat Rumah </a:t>
                      </a:r>
                      <a:endParaRPr lang="en-ID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Jl. </a:t>
                      </a:r>
                      <a:r>
                        <a:rPr lang="en-US" sz="1400" dirty="0" err="1">
                          <a:effectLst/>
                        </a:rPr>
                        <a:t>Ngijo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raya</a:t>
                      </a:r>
                      <a:r>
                        <a:rPr lang="en-US" sz="1400" dirty="0">
                          <a:effectLst/>
                        </a:rPr>
                        <a:t> No 12, </a:t>
                      </a:r>
                      <a:r>
                        <a:rPr lang="en-US" sz="1400" dirty="0" err="1">
                          <a:effectLst/>
                        </a:rPr>
                        <a:t>Ngijo</a:t>
                      </a:r>
                      <a:r>
                        <a:rPr lang="en-US" sz="1400" dirty="0">
                          <a:effectLst/>
                        </a:rPr>
                        <a:t> RT 4 RW 1, </a:t>
                      </a:r>
                      <a:r>
                        <a:rPr lang="en-US" sz="1400" dirty="0" err="1">
                          <a:effectLst/>
                        </a:rPr>
                        <a:t>Gunungpati</a:t>
                      </a:r>
                      <a:r>
                        <a:rPr lang="en-US" sz="1400" dirty="0">
                          <a:effectLst/>
                        </a:rPr>
                        <a:t>, Semarang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0" marT="3175" marB="0"/>
                </a:tc>
                <a:extLst>
                  <a:ext uri="{0D108BD9-81ED-4DB2-BD59-A6C34878D82A}">
                    <a16:rowId xmlns:a16="http://schemas.microsoft.com/office/drawing/2014/main" val="398625128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1EE289F-2C60-43EC-9893-B202F5663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504537"/>
              </p:ext>
            </p:extLst>
          </p:nvPr>
        </p:nvGraphicFramePr>
        <p:xfrm>
          <a:off x="1738831" y="3129537"/>
          <a:ext cx="8679974" cy="152730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90588">
                  <a:extLst>
                    <a:ext uri="{9D8B030D-6E8A-4147-A177-3AD203B41FA5}">
                      <a16:colId xmlns:a16="http://schemas.microsoft.com/office/drawing/2014/main" val="1015666433"/>
                    </a:ext>
                  </a:extLst>
                </a:gridCol>
                <a:gridCol w="1972272">
                  <a:extLst>
                    <a:ext uri="{9D8B030D-6E8A-4147-A177-3AD203B41FA5}">
                      <a16:colId xmlns:a16="http://schemas.microsoft.com/office/drawing/2014/main" val="3102029835"/>
                    </a:ext>
                  </a:extLst>
                </a:gridCol>
                <a:gridCol w="6017114">
                  <a:extLst>
                    <a:ext uri="{9D8B030D-6E8A-4147-A177-3AD203B41FA5}">
                      <a16:colId xmlns:a16="http://schemas.microsoft.com/office/drawing/2014/main" val="4040580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1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 dirty="0">
                          <a:effectLst/>
                        </a:rPr>
                        <a:t>Nama Lengkap 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</a:t>
                      </a:r>
                      <a:r>
                        <a:rPr lang="en-US" sz="1400" dirty="0" err="1">
                          <a:effectLst/>
                        </a:rPr>
                        <a:t>Dwi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Widjanarko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S.Pd</a:t>
                      </a:r>
                      <a:r>
                        <a:rPr lang="en-US" sz="1400" dirty="0">
                          <a:effectLst/>
                        </a:rPr>
                        <a:t>., ST., MT                             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6601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2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Jenis Kelamin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 b="0" dirty="0">
                          <a:solidFill>
                            <a:schemeClr val="tx1"/>
                          </a:solidFill>
                          <a:effectLst/>
                        </a:rPr>
                        <a:t>Laki-laki</a:t>
                      </a:r>
                      <a:endParaRPr lang="en-ID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090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3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Jabatan Fungsional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Lektor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Kepala</a:t>
                      </a:r>
                      <a:endParaRPr lang="en-ID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686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4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 dirty="0">
                          <a:effectLst/>
                        </a:rPr>
                        <a:t>NIP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196901061994031003</a:t>
                      </a:r>
                      <a:endParaRPr lang="en-ID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687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 dirty="0">
                          <a:effectLst/>
                        </a:rPr>
                        <a:t> 5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NIDN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0006016906</a:t>
                      </a:r>
                      <a:endParaRPr lang="en-ID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656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6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 dirty="0">
                          <a:effectLst/>
                        </a:rPr>
                        <a:t>Tempat Tanggal Lahir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Bandung, 6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Januari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1969</a:t>
                      </a:r>
                      <a:endParaRPr lang="en-ID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644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1400">
                          <a:effectLst/>
                        </a:rPr>
                        <a:t>7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Alamat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Jl. Dinar Mas VII No. 35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Meteseh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Tembalang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Semarang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324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0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FEFE5D6-FFBC-4396-8838-A64264DAE64E}"/>
              </a:ext>
            </a:extLst>
          </p:cNvPr>
          <p:cNvSpPr/>
          <p:nvPr/>
        </p:nvSpPr>
        <p:spPr>
          <a:xfrm>
            <a:off x="6757089" y="1532874"/>
            <a:ext cx="3800107" cy="27567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         860-933 g/cm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 err="1">
                <a:solidFill>
                  <a:srgbClr val="FF0000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       37-54,8 </a:t>
            </a:r>
            <a:r>
              <a:rPr lang="en-US" dirty="0" err="1">
                <a:solidFill>
                  <a:schemeClr val="tx1"/>
                </a:solidFill>
              </a:rPr>
              <a:t>cSt</a:t>
            </a:r>
            <a:r>
              <a:rPr lang="en-US" dirty="0">
                <a:solidFill>
                  <a:schemeClr val="tx1"/>
                </a:solidFill>
              </a:rPr>
              <a:t> (30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C),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   38-51,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iodium</a:t>
            </a:r>
            <a:r>
              <a:rPr lang="en-US" dirty="0">
                <a:solidFill>
                  <a:schemeClr val="tx1"/>
                </a:solidFill>
              </a:rPr>
              <a:t> 92-112 mg l/kg,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   0,92-6,16 </a:t>
            </a:r>
            <a:r>
              <a:rPr lang="en-US" dirty="0" err="1">
                <a:solidFill>
                  <a:schemeClr val="tx1"/>
                </a:solidFill>
              </a:rPr>
              <a:t>mgKOH</a:t>
            </a:r>
            <a:r>
              <a:rPr lang="en-US" dirty="0">
                <a:solidFill>
                  <a:schemeClr val="tx1"/>
                </a:solidFill>
              </a:rPr>
              <a:t>/g, </a:t>
            </a:r>
          </a:p>
          <a:p>
            <a:r>
              <a:rPr lang="en-US" dirty="0">
                <a:solidFill>
                  <a:schemeClr val="tx1"/>
                </a:solidFill>
              </a:rPr>
              <a:t>pour point      -3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, 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>
                <a:solidFill>
                  <a:schemeClr val="tx1"/>
                </a:solidFill>
              </a:rPr>
              <a:t>flash point       210-240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 102,9-209 mg/g</a:t>
            </a:r>
          </a:p>
          <a:p>
            <a:r>
              <a:rPr lang="en-US" dirty="0">
                <a:solidFill>
                  <a:srgbClr val="FF0000"/>
                </a:solidFill>
              </a:rPr>
              <a:t>FFA                    14%</a:t>
            </a:r>
          </a:p>
        </p:txBody>
      </p:sp>
      <p:pic>
        <p:nvPicPr>
          <p:cNvPr id="123" name="Picture 122" descr="Image result for minyak jarak pagar&quot;">
            <a:extLst>
              <a:ext uri="{FF2B5EF4-FFF2-40B4-BE49-F238E27FC236}">
                <a16:creationId xmlns:a16="http://schemas.microsoft.com/office/drawing/2014/main" id="{2F644638-CC79-4B2F-863B-FD1241AA70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58" y="5053812"/>
            <a:ext cx="1456864" cy="148824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9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0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70" descr="Image result for JARAK PAGAS&quot;">
            <a:hlinkClick r:id="rId10" action="ppaction://hlinksldjump"/>
            <a:extLst>
              <a:ext uri="{FF2B5EF4-FFF2-40B4-BE49-F238E27FC236}">
                <a16:creationId xmlns:a16="http://schemas.microsoft.com/office/drawing/2014/main" id="{99460446-9B9E-419D-AE9B-04FE14FCF3F2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1737966" y="1799553"/>
            <a:ext cx="197318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6A01C84-3444-4A1F-A1AD-A520F02D66AB}"/>
              </a:ext>
            </a:extLst>
          </p:cNvPr>
          <p:cNvSpPr/>
          <p:nvPr/>
        </p:nvSpPr>
        <p:spPr>
          <a:xfrm>
            <a:off x="1757079" y="3111753"/>
            <a:ext cx="15840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jatrophacurcasplantations.com</a:t>
            </a:r>
            <a:endParaRPr lang="en-ID" sz="800" dirty="0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C1CED6B-B1D6-4B3B-B272-9B04B0CD4738}"/>
              </a:ext>
            </a:extLst>
          </p:cNvPr>
          <p:cNvSpPr/>
          <p:nvPr/>
        </p:nvSpPr>
        <p:spPr>
          <a:xfrm>
            <a:off x="1737966" y="4836583"/>
            <a:ext cx="3299791" cy="3637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jarak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pagar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BC4079CA-8712-4C5E-9F14-F1A2E2C6A5D6}"/>
              </a:ext>
            </a:extLst>
          </p:cNvPr>
          <p:cNvSpPr/>
          <p:nvPr/>
        </p:nvSpPr>
        <p:spPr>
          <a:xfrm rot="20810120">
            <a:off x="4015588" y="582661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Rectangle 89">
            <a:hlinkClick r:id="rId21" action="ppaction://hlinksldjump" tooltip="Viskositas minyak jarak"/>
            <a:extLst>
              <a:ext uri="{FF2B5EF4-FFF2-40B4-BE49-F238E27FC236}">
                <a16:creationId xmlns:a16="http://schemas.microsoft.com/office/drawing/2014/main" id="{5BF0F036-4E74-4AE2-B054-DA72A24B07E0}"/>
              </a:ext>
            </a:extLst>
          </p:cNvPr>
          <p:cNvSpPr/>
          <p:nvPr/>
        </p:nvSpPr>
        <p:spPr>
          <a:xfrm>
            <a:off x="6910703" y="1978008"/>
            <a:ext cx="1017028" cy="252410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12109-3DE1-4BB0-8D0C-3B5B5B67A1C6}"/>
              </a:ext>
            </a:extLst>
          </p:cNvPr>
          <p:cNvSpPr/>
          <p:nvPr/>
        </p:nvSpPr>
        <p:spPr>
          <a:xfrm>
            <a:off x="4307932" y="1749429"/>
            <a:ext cx="2252785" cy="3172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jarak</a:t>
            </a:r>
            <a:r>
              <a:rPr lang="en-US" dirty="0">
                <a:solidFill>
                  <a:schemeClr val="tx1"/>
                </a:solidFill>
              </a:rPr>
              <a:t> 10x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diesel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kimianya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Viskositasnya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solar, </a:t>
            </a:r>
            <a:r>
              <a:rPr lang="en-US" dirty="0" err="1">
                <a:solidFill>
                  <a:schemeClr val="tx1"/>
                </a:solidFill>
              </a:rPr>
              <a:t>mikri-emulsifikasi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pirolisis</a:t>
            </a:r>
            <a:r>
              <a:rPr lang="en-US" dirty="0">
                <a:solidFill>
                  <a:schemeClr val="tx1"/>
                </a:solidFill>
              </a:rPr>
              <a:t>, dan transesterifikasi.</a:t>
            </a:r>
            <a:endParaRPr lang="en-ID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57CCC0-0B80-4182-B1B0-6688C4B44A0B}"/>
              </a:ext>
            </a:extLst>
          </p:cNvPr>
          <p:cNvCxnSpPr>
            <a:cxnSpLocks/>
          </p:cNvCxnSpPr>
          <p:nvPr/>
        </p:nvCxnSpPr>
        <p:spPr>
          <a:xfrm flipH="1">
            <a:off x="6553142" y="2104213"/>
            <a:ext cx="333497" cy="1342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hlinkClick r:id="rId21" action="ppaction://hlinksldjump" tooltip="Tutup"/>
            <a:extLst>
              <a:ext uri="{FF2B5EF4-FFF2-40B4-BE49-F238E27FC236}">
                <a16:creationId xmlns:a16="http://schemas.microsoft.com/office/drawing/2014/main" id="{065C5CC6-7474-407C-88FD-026DE9CF7149}"/>
              </a:ext>
            </a:extLst>
          </p:cNvPr>
          <p:cNvSpPr/>
          <p:nvPr/>
        </p:nvSpPr>
        <p:spPr>
          <a:xfrm>
            <a:off x="6438900" y="1750940"/>
            <a:ext cx="114242" cy="186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78" name="Rectangle 77">
            <a:hlinkClick r:id="rId22" action="ppaction://hlinksldjump" tooltip="FFA"/>
            <a:extLst>
              <a:ext uri="{FF2B5EF4-FFF2-40B4-BE49-F238E27FC236}">
                <a16:creationId xmlns:a16="http://schemas.microsoft.com/office/drawing/2014/main" id="{1556B995-0827-45F6-9968-DC4F5BDAE60B}"/>
              </a:ext>
            </a:extLst>
          </p:cNvPr>
          <p:cNvSpPr/>
          <p:nvPr/>
        </p:nvSpPr>
        <p:spPr>
          <a:xfrm>
            <a:off x="7015165" y="3890429"/>
            <a:ext cx="1851613" cy="250674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: Rounded Corners 81">
            <a:hlinkClick r:id="rId10" action="ppaction://hlinksldjump" tooltip="Nonedible Vegetable Oil"/>
            <a:extLst>
              <a:ext uri="{FF2B5EF4-FFF2-40B4-BE49-F238E27FC236}">
                <a16:creationId xmlns:a16="http://schemas.microsoft.com/office/drawing/2014/main" id="{4A2141ED-99F1-47C3-890A-AE9E35EBEE69}"/>
              </a:ext>
            </a:extLst>
          </p:cNvPr>
          <p:cNvSpPr/>
          <p:nvPr/>
        </p:nvSpPr>
        <p:spPr>
          <a:xfrm>
            <a:off x="5347967" y="1377787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1F4D434-E7A0-4A7F-8950-CF5182136D17}"/>
              </a:ext>
            </a:extLst>
          </p:cNvPr>
          <p:cNvSpPr/>
          <p:nvPr/>
        </p:nvSpPr>
        <p:spPr>
          <a:xfrm>
            <a:off x="4345110" y="5800271"/>
            <a:ext cx="2751892" cy="3498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minyak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jarak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4" name="Rectangle 83">
            <a:hlinkClick r:id="rId23" action="ppaction://hlinksldjump" tooltip="Kembali ke jarak pagar"/>
            <a:extLst>
              <a:ext uri="{FF2B5EF4-FFF2-40B4-BE49-F238E27FC236}">
                <a16:creationId xmlns:a16="http://schemas.microsoft.com/office/drawing/2014/main" id="{9458785F-B711-4BD1-A1F9-0DE9B51E46D4}"/>
              </a:ext>
            </a:extLst>
          </p:cNvPr>
          <p:cNvSpPr/>
          <p:nvPr/>
        </p:nvSpPr>
        <p:spPr>
          <a:xfrm>
            <a:off x="4352699" y="5847755"/>
            <a:ext cx="2543739" cy="26882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24" action="ppaction://hlinksldjump"/>
            <a:extLst>
              <a:ext uri="{FF2B5EF4-FFF2-40B4-BE49-F238E27FC236}">
                <a16:creationId xmlns:a16="http://schemas.microsoft.com/office/drawing/2014/main" id="{99D39922-FF45-40EB-AB19-6D89E0AA9446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89" name="Rectangle 88">
            <a:hlinkClick r:id="rId25" action="ppaction://hlinksldjump"/>
            <a:extLst>
              <a:ext uri="{FF2B5EF4-FFF2-40B4-BE49-F238E27FC236}">
                <a16:creationId xmlns:a16="http://schemas.microsoft.com/office/drawing/2014/main" id="{719CBE35-D9F7-4E88-8130-B0F4899B08EC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89DD3105-4DEF-4B6F-AEAF-0D01305C62DD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9D8D53-E543-4B0D-812A-BD3B6D1A9237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60C40E9-C9C0-4D55-990F-20B53D2556E1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jarak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pagar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E038E8D-4694-4DAC-A736-9EDA23F74928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AA3A62-C84D-4258-AE93-0247F0B8B30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78" grpId="0" animBg="1"/>
      <p:bldP spid="8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Image result for minyak jarak pagar&quot;">
            <a:extLst>
              <a:ext uri="{FF2B5EF4-FFF2-40B4-BE49-F238E27FC236}">
                <a16:creationId xmlns:a16="http://schemas.microsoft.com/office/drawing/2014/main" id="{2F644638-CC79-4B2F-863B-FD1241AA70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58" y="5053812"/>
            <a:ext cx="1456864" cy="148824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9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0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70" descr="Image result for JARAK PAGAS&quot;">
            <a:hlinkClick r:id="rId10" action="ppaction://hlinksldjump"/>
            <a:extLst>
              <a:ext uri="{FF2B5EF4-FFF2-40B4-BE49-F238E27FC236}">
                <a16:creationId xmlns:a16="http://schemas.microsoft.com/office/drawing/2014/main" id="{99460446-9B9E-419D-AE9B-04FE14FCF3F2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1737966" y="1799553"/>
            <a:ext cx="197318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6A01C84-3444-4A1F-A1AD-A520F02D66AB}"/>
              </a:ext>
            </a:extLst>
          </p:cNvPr>
          <p:cNvSpPr/>
          <p:nvPr/>
        </p:nvSpPr>
        <p:spPr>
          <a:xfrm>
            <a:off x="1757079" y="3111753"/>
            <a:ext cx="15840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jatrophacurcasplantations.com</a:t>
            </a:r>
            <a:endParaRPr lang="en-ID" sz="800" dirty="0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C1CED6B-B1D6-4B3B-B272-9B04B0CD4738}"/>
              </a:ext>
            </a:extLst>
          </p:cNvPr>
          <p:cNvSpPr/>
          <p:nvPr/>
        </p:nvSpPr>
        <p:spPr>
          <a:xfrm>
            <a:off x="1737966" y="4836583"/>
            <a:ext cx="3299791" cy="3637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jarak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pagar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BC4079CA-8712-4C5E-9F14-F1A2E2C6A5D6}"/>
              </a:ext>
            </a:extLst>
          </p:cNvPr>
          <p:cNvSpPr/>
          <p:nvPr/>
        </p:nvSpPr>
        <p:spPr>
          <a:xfrm rot="20810120">
            <a:off x="4015588" y="582661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3A0A98A-0205-4FCC-8634-6545BAFBE8A3}"/>
              </a:ext>
            </a:extLst>
          </p:cNvPr>
          <p:cNvSpPr/>
          <p:nvPr/>
        </p:nvSpPr>
        <p:spPr>
          <a:xfrm>
            <a:off x="6757089" y="1532874"/>
            <a:ext cx="3800107" cy="27567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         860-933 g/cm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 err="1">
                <a:solidFill>
                  <a:srgbClr val="FF0000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       37-54,8 </a:t>
            </a:r>
            <a:r>
              <a:rPr lang="en-US" dirty="0" err="1">
                <a:solidFill>
                  <a:schemeClr val="tx1"/>
                </a:solidFill>
              </a:rPr>
              <a:t>cSt</a:t>
            </a:r>
            <a:r>
              <a:rPr lang="en-US" dirty="0">
                <a:solidFill>
                  <a:schemeClr val="tx1"/>
                </a:solidFill>
              </a:rPr>
              <a:t> (30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C),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   38-51,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iodium</a:t>
            </a:r>
            <a:r>
              <a:rPr lang="en-US" dirty="0">
                <a:solidFill>
                  <a:schemeClr val="tx1"/>
                </a:solidFill>
              </a:rPr>
              <a:t> 92-112 mg l/kg,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   0,92-6,16 </a:t>
            </a:r>
            <a:r>
              <a:rPr lang="en-US" dirty="0" err="1">
                <a:solidFill>
                  <a:schemeClr val="tx1"/>
                </a:solidFill>
              </a:rPr>
              <a:t>mgKOH</a:t>
            </a:r>
            <a:r>
              <a:rPr lang="en-US" dirty="0">
                <a:solidFill>
                  <a:schemeClr val="tx1"/>
                </a:solidFill>
              </a:rPr>
              <a:t>/g, </a:t>
            </a:r>
          </a:p>
          <a:p>
            <a:r>
              <a:rPr lang="en-US" dirty="0">
                <a:solidFill>
                  <a:schemeClr val="tx1"/>
                </a:solidFill>
              </a:rPr>
              <a:t>pour point      -3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, 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>
                <a:solidFill>
                  <a:schemeClr val="tx1"/>
                </a:solidFill>
              </a:rPr>
              <a:t>flash point       210-240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 102,9-209 mg/g</a:t>
            </a:r>
          </a:p>
          <a:p>
            <a:r>
              <a:rPr lang="en-US" dirty="0">
                <a:solidFill>
                  <a:srgbClr val="FF0000"/>
                </a:solidFill>
              </a:rPr>
              <a:t>FFA                    14%</a:t>
            </a:r>
          </a:p>
        </p:txBody>
      </p: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0E91304F-617C-4EB8-92B2-41CAEA9698D0}"/>
              </a:ext>
            </a:extLst>
          </p:cNvPr>
          <p:cNvSpPr/>
          <p:nvPr/>
        </p:nvSpPr>
        <p:spPr>
          <a:xfrm rot="1018282">
            <a:off x="4875479" y="468780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1B060629-5210-43B5-B421-09F39AACA0E1}"/>
              </a:ext>
            </a:extLst>
          </p:cNvPr>
          <p:cNvSpPr/>
          <p:nvPr/>
        </p:nvSpPr>
        <p:spPr>
          <a:xfrm rot="1018282">
            <a:off x="5717960" y="360682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3AE5A7F-CC19-49F6-9233-011C64F08DA2}"/>
              </a:ext>
            </a:extLst>
          </p:cNvPr>
          <p:cNvCxnSpPr>
            <a:cxnSpLocks/>
            <a:stCxn id="79" idx="4"/>
            <a:endCxn id="80" idx="0"/>
          </p:cNvCxnSpPr>
          <p:nvPr/>
        </p:nvCxnSpPr>
        <p:spPr>
          <a:xfrm flipH="1">
            <a:off x="5742994" y="3885002"/>
            <a:ext cx="77842" cy="4467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BB5002FD-EF58-4383-B7A4-6A776A229637}"/>
              </a:ext>
            </a:extLst>
          </p:cNvPr>
          <p:cNvSpPr/>
          <p:nvPr/>
        </p:nvSpPr>
        <p:spPr>
          <a:xfrm>
            <a:off x="5594101" y="4346005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267CB66F-EF57-4E54-ACD8-D176095EF2CF}"/>
              </a:ext>
            </a:extLst>
          </p:cNvPr>
          <p:cNvSpPr/>
          <p:nvPr/>
        </p:nvSpPr>
        <p:spPr>
          <a:xfrm rot="1018282">
            <a:off x="5557112" y="432557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159E6F0-16DD-4DE3-BC37-7AACD18714A7}"/>
              </a:ext>
            </a:extLst>
          </p:cNvPr>
          <p:cNvCxnSpPr>
            <a:cxnSpLocks/>
            <a:endCxn id="80" idx="6"/>
          </p:cNvCxnSpPr>
          <p:nvPr/>
        </p:nvCxnSpPr>
        <p:spPr>
          <a:xfrm flipH="1" flipV="1">
            <a:off x="5839582" y="4509903"/>
            <a:ext cx="514838" cy="277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hlinkClick r:id="rId21" action="ppaction://hlinksldjump" tooltip="Viskositas minyak jarak"/>
            <a:extLst>
              <a:ext uri="{FF2B5EF4-FFF2-40B4-BE49-F238E27FC236}">
                <a16:creationId xmlns:a16="http://schemas.microsoft.com/office/drawing/2014/main" id="{5BF0F036-4E74-4AE2-B054-DA72A24B07E0}"/>
              </a:ext>
            </a:extLst>
          </p:cNvPr>
          <p:cNvSpPr/>
          <p:nvPr/>
        </p:nvSpPr>
        <p:spPr>
          <a:xfrm>
            <a:off x="6910703" y="1978008"/>
            <a:ext cx="1017028" cy="252410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7C59BE7-B0CC-4316-834F-599C0CF5E1E0}"/>
              </a:ext>
            </a:extLst>
          </p:cNvPr>
          <p:cNvSpPr/>
          <p:nvPr/>
        </p:nvSpPr>
        <p:spPr>
          <a:xfrm>
            <a:off x="3456432" y="3551296"/>
            <a:ext cx="3151866" cy="1888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FFA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transesterifikasi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FFA lebih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3%.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FFA, dan </a:t>
            </a:r>
            <a:r>
              <a:rPr lang="en-US" dirty="0" err="1">
                <a:solidFill>
                  <a:schemeClr val="tx1"/>
                </a:solidFill>
              </a:rPr>
              <a:t>dilanjutkan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18BDC2-9D7D-4810-85BF-E8460A3B098F}"/>
              </a:ext>
            </a:extLst>
          </p:cNvPr>
          <p:cNvCxnSpPr>
            <a:cxnSpLocks/>
          </p:cNvCxnSpPr>
          <p:nvPr/>
        </p:nvCxnSpPr>
        <p:spPr>
          <a:xfrm flipH="1">
            <a:off x="6600722" y="4017614"/>
            <a:ext cx="333497" cy="1342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hlinkClick r:id="rId22" action="ppaction://hlinksldjump" tooltip="Tutup"/>
            <a:extLst>
              <a:ext uri="{FF2B5EF4-FFF2-40B4-BE49-F238E27FC236}">
                <a16:creationId xmlns:a16="http://schemas.microsoft.com/office/drawing/2014/main" id="{AFBA7EB6-7C4B-4ADF-9679-C98123DB9C0E}"/>
              </a:ext>
            </a:extLst>
          </p:cNvPr>
          <p:cNvSpPr/>
          <p:nvPr/>
        </p:nvSpPr>
        <p:spPr>
          <a:xfrm>
            <a:off x="6486480" y="3552806"/>
            <a:ext cx="114242" cy="186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2" name="Rectangle 81">
            <a:hlinkClick r:id="rId22" action="ppaction://hlinksldjump" tooltip="FFA"/>
            <a:extLst>
              <a:ext uri="{FF2B5EF4-FFF2-40B4-BE49-F238E27FC236}">
                <a16:creationId xmlns:a16="http://schemas.microsoft.com/office/drawing/2014/main" id="{8F608B6B-8532-4E29-85D5-C059990F9108}"/>
              </a:ext>
            </a:extLst>
          </p:cNvPr>
          <p:cNvSpPr/>
          <p:nvPr/>
        </p:nvSpPr>
        <p:spPr>
          <a:xfrm>
            <a:off x="6980875" y="3890429"/>
            <a:ext cx="1851613" cy="250674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hlinkClick r:id="rId10" action="ppaction://hlinksldjump" tooltip="Nonedible Vegetable Oil"/>
            <a:extLst>
              <a:ext uri="{FF2B5EF4-FFF2-40B4-BE49-F238E27FC236}">
                <a16:creationId xmlns:a16="http://schemas.microsoft.com/office/drawing/2014/main" id="{31D87D6A-7E60-44A4-8B59-B84155BFC6CE}"/>
              </a:ext>
            </a:extLst>
          </p:cNvPr>
          <p:cNvSpPr/>
          <p:nvPr/>
        </p:nvSpPr>
        <p:spPr>
          <a:xfrm>
            <a:off x="5347967" y="1377787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773E580-2E52-435D-B26B-91EC45676385}"/>
              </a:ext>
            </a:extLst>
          </p:cNvPr>
          <p:cNvSpPr/>
          <p:nvPr/>
        </p:nvSpPr>
        <p:spPr>
          <a:xfrm>
            <a:off x="4345110" y="5800271"/>
            <a:ext cx="2751892" cy="3498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minyak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jarak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88" name="Rectangle 87">
            <a:hlinkClick r:id="rId23" action="ppaction://hlinksldjump" tooltip="Kembali ke jarak pagar"/>
            <a:extLst>
              <a:ext uri="{FF2B5EF4-FFF2-40B4-BE49-F238E27FC236}">
                <a16:creationId xmlns:a16="http://schemas.microsoft.com/office/drawing/2014/main" id="{C349500E-CEBF-43DE-8F42-DE8AED0146F9}"/>
              </a:ext>
            </a:extLst>
          </p:cNvPr>
          <p:cNvSpPr/>
          <p:nvPr/>
        </p:nvSpPr>
        <p:spPr>
          <a:xfrm>
            <a:off x="4352699" y="5847755"/>
            <a:ext cx="2543739" cy="26882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Rectangle 88">
            <a:hlinkClick r:id="rId24" action="ppaction://hlinksldjump"/>
            <a:extLst>
              <a:ext uri="{FF2B5EF4-FFF2-40B4-BE49-F238E27FC236}">
                <a16:creationId xmlns:a16="http://schemas.microsoft.com/office/drawing/2014/main" id="{D52E8278-E7F1-4331-A6EF-C3E97C1E6207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1" name="Rectangle 90">
            <a:hlinkClick r:id="rId25" action="ppaction://hlinksldjump"/>
            <a:extLst>
              <a:ext uri="{FF2B5EF4-FFF2-40B4-BE49-F238E27FC236}">
                <a16:creationId xmlns:a16="http://schemas.microsoft.com/office/drawing/2014/main" id="{030FC72E-E572-4E02-985F-F67B72AB5C3C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B021F86-2FC2-4FC8-82B7-C3B5DC28292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0CB4D8-554F-4AF6-A85F-335BC1A8E96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006DBA-9E2F-4271-A94F-FE877624F89B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jarak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pagar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38AF2C1-DDB9-44CB-831F-080AFEB35913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5483D0-E42A-408D-B7DB-8207772EE3B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82" grpId="0" animBg="1"/>
      <p:bldP spid="8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Image result for minyak jarak pagar&quot;">
            <a:extLst>
              <a:ext uri="{FF2B5EF4-FFF2-40B4-BE49-F238E27FC236}">
                <a16:creationId xmlns:a16="http://schemas.microsoft.com/office/drawing/2014/main" id="{2F644638-CC79-4B2F-863B-FD1241AA70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58" y="5053812"/>
            <a:ext cx="1456864" cy="148824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9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0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70" descr="Image result for JARAK PAGAS&quot;">
            <a:hlinkClick r:id="rId10" action="ppaction://hlinksldjump"/>
            <a:extLst>
              <a:ext uri="{FF2B5EF4-FFF2-40B4-BE49-F238E27FC236}">
                <a16:creationId xmlns:a16="http://schemas.microsoft.com/office/drawing/2014/main" id="{99460446-9B9E-419D-AE9B-04FE14FCF3F2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26580"/>
          <a:stretch/>
        </p:blipFill>
        <p:spPr bwMode="auto">
          <a:xfrm>
            <a:off x="1737966" y="1799553"/>
            <a:ext cx="197318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6A01C84-3444-4A1F-A1AD-A520F02D66AB}"/>
              </a:ext>
            </a:extLst>
          </p:cNvPr>
          <p:cNvSpPr/>
          <p:nvPr/>
        </p:nvSpPr>
        <p:spPr>
          <a:xfrm>
            <a:off x="1757079" y="3111753"/>
            <a:ext cx="15840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</a:rPr>
              <a:t>jatrophacurcasplantations.com</a:t>
            </a:r>
            <a:endParaRPr lang="en-ID" sz="800" dirty="0"/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BC4079CA-8712-4C5E-9F14-F1A2E2C6A5D6}"/>
              </a:ext>
            </a:extLst>
          </p:cNvPr>
          <p:cNvSpPr/>
          <p:nvPr/>
        </p:nvSpPr>
        <p:spPr>
          <a:xfrm rot="20810120">
            <a:off x="4015588" y="582661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9645EB2-01BE-428B-A1AC-C558DC89F268}"/>
              </a:ext>
            </a:extLst>
          </p:cNvPr>
          <p:cNvSpPr/>
          <p:nvPr/>
        </p:nvSpPr>
        <p:spPr>
          <a:xfrm>
            <a:off x="1737966" y="4610353"/>
            <a:ext cx="3299791" cy="5899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Konversi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minyak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jarak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pagar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menjadi</a:t>
            </a:r>
            <a:r>
              <a:rPr lang="en-US" b="1" dirty="0">
                <a:solidFill>
                  <a:schemeClr val="tx1"/>
                </a:solidFill>
              </a:rPr>
              <a:t> biodiesel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A928BF4-6F47-4C94-98AF-435FDDB75CEA}"/>
              </a:ext>
            </a:extLst>
          </p:cNvPr>
          <p:cNvSpPr/>
          <p:nvPr/>
        </p:nvSpPr>
        <p:spPr>
          <a:xfrm>
            <a:off x="3888754" y="1844385"/>
            <a:ext cx="2627362" cy="2200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Tahap </a:t>
            </a:r>
            <a:r>
              <a:rPr lang="en-US" dirty="0" err="1">
                <a:solidFill>
                  <a:schemeClr val="tx1"/>
                </a:solidFill>
              </a:rPr>
              <a:t>pertama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6:1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dan 0,5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SO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pada 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E71792D-8089-4C9E-A526-DB00A72EB9A8}"/>
              </a:ext>
            </a:extLst>
          </p:cNvPr>
          <p:cNvSpPr/>
          <p:nvPr/>
        </p:nvSpPr>
        <p:spPr>
          <a:xfrm>
            <a:off x="6472346" y="4397928"/>
            <a:ext cx="2521740" cy="20495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Tahap </a:t>
            </a:r>
            <a:r>
              <a:rPr lang="en-US" dirty="0" err="1">
                <a:solidFill>
                  <a:schemeClr val="tx1"/>
                </a:solidFill>
              </a:rPr>
              <a:t>kedua</a:t>
            </a:r>
            <a:r>
              <a:rPr lang="en-US" dirty="0">
                <a:solidFill>
                  <a:schemeClr val="tx1"/>
                </a:solidFill>
              </a:rPr>
              <a:t>: transesterifikasi pada 60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6:1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dan 2% KOH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basa.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9C55BC2-7218-49FE-BBA0-ACB975FEF25F}"/>
              </a:ext>
            </a:extLst>
          </p:cNvPr>
          <p:cNvSpPr/>
          <p:nvPr/>
        </p:nvSpPr>
        <p:spPr>
          <a:xfrm>
            <a:off x="7054872" y="1532874"/>
            <a:ext cx="3800107" cy="27567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         862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       4,8 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 (40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C),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   57, 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air 0,025%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   0,8 </a:t>
            </a:r>
            <a:r>
              <a:rPr lang="en-US" dirty="0" err="1">
                <a:solidFill>
                  <a:schemeClr val="tx1"/>
                </a:solidFill>
              </a:rPr>
              <a:t>mgKOH</a:t>
            </a:r>
            <a:r>
              <a:rPr lang="en-US" dirty="0">
                <a:solidFill>
                  <a:schemeClr val="tx1"/>
                </a:solidFill>
              </a:rPr>
              <a:t>/g, </a:t>
            </a:r>
          </a:p>
          <a:p>
            <a:r>
              <a:rPr lang="en-US" dirty="0">
                <a:solidFill>
                  <a:schemeClr val="tx1"/>
                </a:solidFill>
              </a:rPr>
              <a:t>Cloud/pour point      6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>
                <a:solidFill>
                  <a:schemeClr val="tx1"/>
                </a:solidFill>
              </a:rPr>
              <a:t>flash point       135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C, </a:t>
            </a:r>
          </a:p>
          <a:p>
            <a:r>
              <a:rPr lang="en-US" dirty="0">
                <a:solidFill>
                  <a:schemeClr val="tx1"/>
                </a:solidFill>
              </a:rPr>
              <a:t>Abu                   0,012%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Residu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karbon</a:t>
            </a:r>
            <a:r>
              <a:rPr lang="en-US" dirty="0">
                <a:solidFill>
                  <a:schemeClr val="tx1"/>
                </a:solidFill>
              </a:rPr>
              <a:t> 0,2%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kalor</a:t>
            </a:r>
            <a:r>
              <a:rPr lang="en-US" dirty="0">
                <a:solidFill>
                  <a:schemeClr val="tx1"/>
                </a:solidFill>
              </a:rPr>
              <a:t>         39.230 kJ/kg</a:t>
            </a: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014BB0EF-05AB-42EC-9491-DD07A5FF40AC}"/>
              </a:ext>
            </a:extLst>
          </p:cNvPr>
          <p:cNvSpPr/>
          <p:nvPr/>
        </p:nvSpPr>
        <p:spPr>
          <a:xfrm rot="1018282">
            <a:off x="4875479" y="468780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6B5728-9546-43EA-AF2A-41B79E20ED15}"/>
              </a:ext>
            </a:extLst>
          </p:cNvPr>
          <p:cNvCxnSpPr>
            <a:cxnSpLocks/>
            <a:stCxn id="85" idx="3"/>
            <a:endCxn id="80" idx="7"/>
          </p:cNvCxnSpPr>
          <p:nvPr/>
        </p:nvCxnSpPr>
        <p:spPr>
          <a:xfrm flipH="1">
            <a:off x="5146850" y="4534121"/>
            <a:ext cx="427649" cy="2295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4077E849-24D7-498B-839A-F84C3722837D}"/>
              </a:ext>
            </a:extLst>
          </p:cNvPr>
          <p:cNvSpPr/>
          <p:nvPr/>
        </p:nvSpPr>
        <p:spPr>
          <a:xfrm rot="1018282">
            <a:off x="5688048" y="385826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2405E51-CA72-4BFA-8D24-BD9E607DB4D0}"/>
              </a:ext>
            </a:extLst>
          </p:cNvPr>
          <p:cNvCxnSpPr>
            <a:cxnSpLocks/>
            <a:stCxn id="82" idx="4"/>
            <a:endCxn id="85" idx="0"/>
          </p:cNvCxnSpPr>
          <p:nvPr/>
        </p:nvCxnSpPr>
        <p:spPr>
          <a:xfrm flipH="1">
            <a:off x="5742994" y="4136445"/>
            <a:ext cx="47930" cy="1953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50E99D62-0010-49FD-BF0D-4434E57334DE}"/>
              </a:ext>
            </a:extLst>
          </p:cNvPr>
          <p:cNvSpPr/>
          <p:nvPr/>
        </p:nvSpPr>
        <p:spPr>
          <a:xfrm>
            <a:off x="5594101" y="4346005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08222497-2574-473D-8782-9CCD5AAAB020}"/>
              </a:ext>
            </a:extLst>
          </p:cNvPr>
          <p:cNvSpPr/>
          <p:nvPr/>
        </p:nvSpPr>
        <p:spPr>
          <a:xfrm rot="1018282">
            <a:off x="5557112" y="432557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EC7B59AE-2D69-4F45-AF65-B5DDBEB0109E}"/>
              </a:ext>
            </a:extLst>
          </p:cNvPr>
          <p:cNvSpPr/>
          <p:nvPr/>
        </p:nvSpPr>
        <p:spPr>
          <a:xfrm rot="1018282">
            <a:off x="6338916" y="472832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CB34EDE-7F0E-43D6-8C5E-F7ED71DCB61F}"/>
              </a:ext>
            </a:extLst>
          </p:cNvPr>
          <p:cNvCxnSpPr>
            <a:cxnSpLocks/>
            <a:endCxn id="85" idx="6"/>
          </p:cNvCxnSpPr>
          <p:nvPr/>
        </p:nvCxnSpPr>
        <p:spPr>
          <a:xfrm flipH="1" flipV="1">
            <a:off x="5839582" y="4509903"/>
            <a:ext cx="514838" cy="277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664C3B5-5664-4966-ABCE-C12EDD9A3C53}"/>
              </a:ext>
            </a:extLst>
          </p:cNvPr>
          <p:cNvSpPr/>
          <p:nvPr/>
        </p:nvSpPr>
        <p:spPr>
          <a:xfrm>
            <a:off x="9532972" y="4948874"/>
            <a:ext cx="1266011" cy="7747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Biodiesel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ECAA58E-8DA5-47EA-8D9E-73ADD4E0DBE1}"/>
              </a:ext>
            </a:extLst>
          </p:cNvPr>
          <p:cNvSpPr/>
          <p:nvPr/>
        </p:nvSpPr>
        <p:spPr>
          <a:xfrm>
            <a:off x="9119353" y="5200326"/>
            <a:ext cx="375811" cy="372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37DCE978-B183-4228-B5A6-08C1382B75EF}"/>
              </a:ext>
            </a:extLst>
          </p:cNvPr>
          <p:cNvSpPr/>
          <p:nvPr/>
        </p:nvSpPr>
        <p:spPr>
          <a:xfrm rot="16200000">
            <a:off x="9855619" y="4475805"/>
            <a:ext cx="375811" cy="372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: Rounded Corners 89">
            <a:hlinkClick r:id="rId10" action="ppaction://hlinksldjump" tooltip="Nonedible Vegetable Oil"/>
            <a:extLst>
              <a:ext uri="{FF2B5EF4-FFF2-40B4-BE49-F238E27FC236}">
                <a16:creationId xmlns:a16="http://schemas.microsoft.com/office/drawing/2014/main" id="{01CA5742-5746-4663-9DE9-77FCDC4674BD}"/>
              </a:ext>
            </a:extLst>
          </p:cNvPr>
          <p:cNvSpPr/>
          <p:nvPr/>
        </p:nvSpPr>
        <p:spPr>
          <a:xfrm>
            <a:off x="5347967" y="1377787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pagar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A276915-F270-4BE7-AD47-4281C22958DB}"/>
              </a:ext>
            </a:extLst>
          </p:cNvPr>
          <p:cNvSpPr/>
          <p:nvPr/>
        </p:nvSpPr>
        <p:spPr>
          <a:xfrm>
            <a:off x="1125495" y="5837057"/>
            <a:ext cx="2787988" cy="3039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Konversi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menjadi</a:t>
            </a:r>
            <a:r>
              <a:rPr lang="en-US" b="1" dirty="0">
                <a:solidFill>
                  <a:srgbClr val="0000CC"/>
                </a:solidFill>
              </a:rPr>
              <a:t> biodiesel</a:t>
            </a:r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93" name="Rectangle 92">
            <a:hlinkClick r:id="rId21" action="ppaction://hlinksldjump"/>
            <a:extLst>
              <a:ext uri="{FF2B5EF4-FFF2-40B4-BE49-F238E27FC236}">
                <a16:creationId xmlns:a16="http://schemas.microsoft.com/office/drawing/2014/main" id="{792C8EDC-1DFB-469B-8ADC-BEB8A000B378}"/>
              </a:ext>
            </a:extLst>
          </p:cNvPr>
          <p:cNvSpPr/>
          <p:nvPr/>
        </p:nvSpPr>
        <p:spPr>
          <a:xfrm>
            <a:off x="1264797" y="5842127"/>
            <a:ext cx="2628673" cy="303915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 93">
            <a:hlinkClick r:id="rId22" action="ppaction://hlinksldjump"/>
            <a:extLst>
              <a:ext uri="{FF2B5EF4-FFF2-40B4-BE49-F238E27FC236}">
                <a16:creationId xmlns:a16="http://schemas.microsoft.com/office/drawing/2014/main" id="{8AD02CD5-9665-4E97-AD06-199204058B41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8" name="Rectangle 97">
            <a:hlinkClick r:id="rId23" action="ppaction://hlinksldjump"/>
            <a:extLst>
              <a:ext uri="{FF2B5EF4-FFF2-40B4-BE49-F238E27FC236}">
                <a16:creationId xmlns:a16="http://schemas.microsoft.com/office/drawing/2014/main" id="{93A21229-9877-4CD9-BF85-3F35B6620256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A6C85945-ECB5-4A8B-8D9D-B70C4E6F0E6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E545CC6-B345-4786-8264-B05DC4E29A3C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5B51768-1520-4ABD-874A-BBAB8E9B6F6C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jarak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pagar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B3C92AA-A1F1-4B1C-BA9B-C9E5BF5B31B2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5507C9-90E8-48F0-97FA-0D6C489D03E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2" name="Picture 71" descr="Image result for nyamplung&quot;">
            <a:hlinkClick r:id="rId9" action="ppaction://hlinksldjump"/>
            <a:extLst>
              <a:ext uri="{FF2B5EF4-FFF2-40B4-BE49-F238E27FC236}">
                <a16:creationId xmlns:a16="http://schemas.microsoft.com/office/drawing/2014/main" id="{21C281BE-E1B0-49EC-B9B3-0728B4A09DDB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31064" r="34205"/>
          <a:stretch/>
        </p:blipFill>
        <p:spPr bwMode="auto">
          <a:xfrm>
            <a:off x="5363659" y="1799553"/>
            <a:ext cx="1467658" cy="128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46111373-C984-431D-AAE0-F76C5B8B2817}"/>
              </a:ext>
            </a:extLst>
          </p:cNvPr>
          <p:cNvSpPr/>
          <p:nvPr/>
        </p:nvSpPr>
        <p:spPr>
          <a:xfrm rot="20810120">
            <a:off x="5506039" y="295909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74E1929-B625-4E5C-9322-7C9872B5D2DF}"/>
              </a:ext>
            </a:extLst>
          </p:cNvPr>
          <p:cNvCxnSpPr>
            <a:cxnSpLocks/>
            <a:stCxn id="89" idx="3"/>
            <a:endCxn id="90" idx="0"/>
          </p:cNvCxnSpPr>
          <p:nvPr/>
        </p:nvCxnSpPr>
        <p:spPr>
          <a:xfrm flipH="1">
            <a:off x="4528536" y="3222423"/>
            <a:ext cx="1045372" cy="17258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AC14E941-ADC1-4127-BE19-0D404710FF5F}"/>
              </a:ext>
            </a:extLst>
          </p:cNvPr>
          <p:cNvSpPr/>
          <p:nvPr/>
        </p:nvSpPr>
        <p:spPr>
          <a:xfrm>
            <a:off x="5526591" y="1907961"/>
            <a:ext cx="12795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https://greenindonesia.co</a:t>
            </a:r>
            <a:endParaRPr lang="en-ID" sz="800" dirty="0"/>
          </a:p>
        </p:txBody>
      </p:sp>
      <p:sp>
        <p:nvSpPr>
          <p:cNvPr id="95" name="Rectangle: Rounded Corners 9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81289EA0-703D-4785-ABC0-CECB8A971DB3}"/>
              </a:ext>
            </a:extLst>
          </p:cNvPr>
          <p:cNvSpPr/>
          <p:nvPr/>
        </p:nvSpPr>
        <p:spPr>
          <a:xfrm>
            <a:off x="5104508" y="1366296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Nyamplung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A9C4D06C-3048-450C-A514-CD42D165BF2D}"/>
              </a:ext>
            </a:extLst>
          </p:cNvPr>
          <p:cNvSpPr/>
          <p:nvPr/>
        </p:nvSpPr>
        <p:spPr>
          <a:xfrm>
            <a:off x="1888813" y="1918680"/>
            <a:ext cx="2627362" cy="13804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nyamplung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nyamplung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Calophylum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inophylum</a:t>
            </a:r>
            <a:r>
              <a:rPr lang="en-US" dirty="0">
                <a:solidFill>
                  <a:schemeClr val="tx1"/>
                </a:solidFill>
              </a:rPr>
              <a:t>). Tinggi </a:t>
            </a:r>
            <a:r>
              <a:rPr lang="en-US" dirty="0" err="1">
                <a:solidFill>
                  <a:schemeClr val="tx1"/>
                </a:solidFill>
              </a:rPr>
              <a:t>pohon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25m.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2C289C4-79D8-4B4D-ABDC-44D6DC61DDA3}"/>
              </a:ext>
            </a:extLst>
          </p:cNvPr>
          <p:cNvSpPr/>
          <p:nvPr/>
        </p:nvSpPr>
        <p:spPr>
          <a:xfrm>
            <a:off x="4715113" y="5012562"/>
            <a:ext cx="2627362" cy="13804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Tumbuh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hujan</a:t>
            </a:r>
            <a:r>
              <a:rPr lang="en-US" dirty="0">
                <a:solidFill>
                  <a:schemeClr val="tx1"/>
                </a:solidFill>
              </a:rPr>
              <a:t> 1000-5000 mm dan bias </a:t>
            </a:r>
            <a:r>
              <a:rPr lang="en-US" dirty="0" err="1">
                <a:solidFill>
                  <a:schemeClr val="tx1"/>
                </a:solidFill>
              </a:rPr>
              <a:t>bertahan</a:t>
            </a:r>
            <a:r>
              <a:rPr lang="en-US" dirty="0">
                <a:solidFill>
                  <a:schemeClr val="tx1"/>
                </a:solidFill>
              </a:rPr>
              <a:t> d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payau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04CC3F9-F0CC-47CB-981F-14722A59A9CA}"/>
              </a:ext>
            </a:extLst>
          </p:cNvPr>
          <p:cNvSpPr/>
          <p:nvPr/>
        </p:nvSpPr>
        <p:spPr>
          <a:xfrm>
            <a:off x="1888813" y="5005555"/>
            <a:ext cx="2627362" cy="13804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Kernelnya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75% dan 71% di </a:t>
            </a:r>
            <a:r>
              <a:rPr lang="en-US" dirty="0" err="1">
                <a:solidFill>
                  <a:schemeClr val="tx1"/>
                </a:solidFill>
              </a:rPr>
              <a:t>antaranya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0267BE72-6CB2-4997-A82F-1A136C1A98ED}"/>
              </a:ext>
            </a:extLst>
          </p:cNvPr>
          <p:cNvSpPr/>
          <p:nvPr/>
        </p:nvSpPr>
        <p:spPr>
          <a:xfrm>
            <a:off x="7648671" y="1984877"/>
            <a:ext cx="2627362" cy="20184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Komposisi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lemak: </a:t>
            </a:r>
            <a:r>
              <a:rPr lang="en-US" dirty="0" err="1">
                <a:solidFill>
                  <a:schemeClr val="tx1"/>
                </a:solidFill>
              </a:rPr>
              <a:t>palmitat</a:t>
            </a:r>
            <a:r>
              <a:rPr lang="en-US" dirty="0">
                <a:solidFill>
                  <a:schemeClr val="tx1"/>
                </a:solidFill>
              </a:rPr>
              <a:t> 17,9%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hydnocarpic</a:t>
            </a:r>
            <a:r>
              <a:rPr lang="en-US" dirty="0">
                <a:solidFill>
                  <a:schemeClr val="tx1"/>
                </a:solidFill>
              </a:rPr>
              <a:t> 2,5%; stearate 18,5%; 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42,7%;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 13,7; </a:t>
            </a:r>
            <a:r>
              <a:rPr lang="en-US" dirty="0" err="1">
                <a:solidFill>
                  <a:schemeClr val="tx1"/>
                </a:solidFill>
              </a:rPr>
              <a:t>linolenat</a:t>
            </a:r>
            <a:r>
              <a:rPr lang="en-US" dirty="0">
                <a:solidFill>
                  <a:schemeClr val="tx1"/>
                </a:solidFill>
              </a:rPr>
              <a:t> 2,1%; </a:t>
            </a:r>
            <a:r>
              <a:rPr lang="en-US" dirty="0" err="1">
                <a:solidFill>
                  <a:schemeClr val="tx1"/>
                </a:solidFill>
              </a:rPr>
              <a:t>lignocerate</a:t>
            </a:r>
            <a:r>
              <a:rPr lang="en-US" dirty="0">
                <a:solidFill>
                  <a:schemeClr val="tx1"/>
                </a:solidFill>
              </a:rPr>
              <a:t> 2,6%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260148B-88E1-4948-BAC1-3E4C22728F2A}"/>
              </a:ext>
            </a:extLst>
          </p:cNvPr>
          <p:cNvSpPr/>
          <p:nvPr/>
        </p:nvSpPr>
        <p:spPr>
          <a:xfrm>
            <a:off x="7556040" y="4142894"/>
            <a:ext cx="2719994" cy="22430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 err="1">
                <a:solidFill>
                  <a:schemeClr val="tx1"/>
                </a:solidFill>
              </a:rPr>
              <a:t>Visc.kin</a:t>
            </a:r>
            <a:r>
              <a:rPr lang="en-US" dirty="0">
                <a:solidFill>
                  <a:schemeClr val="tx1"/>
                </a:solidFill>
              </a:rPr>
              <a:t> 55,478 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C); </a:t>
            </a:r>
          </a:p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0,9249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236,5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 err="1">
                <a:solidFill>
                  <a:srgbClr val="FF0000"/>
                </a:solidFill>
              </a:rPr>
              <a:t>Pengolahan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minyak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nyamplung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8" name="Picture 107" descr="Image result for nyamplung&quot;">
            <a:extLst>
              <a:ext uri="{FF2B5EF4-FFF2-40B4-BE49-F238E27FC236}">
                <a16:creationId xmlns:a16="http://schemas.microsoft.com/office/drawing/2014/main" id="{98260EA2-94CD-42CA-856E-49F593E412AA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81" y="3431837"/>
            <a:ext cx="2258986" cy="1421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9" name="Circle: Hollow 108">
            <a:extLst>
              <a:ext uri="{FF2B5EF4-FFF2-40B4-BE49-F238E27FC236}">
                <a16:creationId xmlns:a16="http://schemas.microsoft.com/office/drawing/2014/main" id="{A4807342-1D49-4FEA-AD24-023C69936679}"/>
              </a:ext>
            </a:extLst>
          </p:cNvPr>
          <p:cNvSpPr/>
          <p:nvPr/>
        </p:nvSpPr>
        <p:spPr>
          <a:xfrm rot="20810120">
            <a:off x="4355356" y="251717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0" name="Circle: Hollow 109">
            <a:extLst>
              <a:ext uri="{FF2B5EF4-FFF2-40B4-BE49-F238E27FC236}">
                <a16:creationId xmlns:a16="http://schemas.microsoft.com/office/drawing/2014/main" id="{9A725F26-0398-4E46-9195-01A9B680152C}"/>
              </a:ext>
            </a:extLst>
          </p:cNvPr>
          <p:cNvSpPr/>
          <p:nvPr/>
        </p:nvSpPr>
        <p:spPr>
          <a:xfrm rot="1018282">
            <a:off x="5188499" y="252852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EF249A4-C162-4BDD-A1AF-DA4A4FDF1015}"/>
              </a:ext>
            </a:extLst>
          </p:cNvPr>
          <p:cNvCxnSpPr>
            <a:cxnSpLocks/>
            <a:stCxn id="109" idx="6"/>
            <a:endCxn id="110" idx="2"/>
          </p:cNvCxnSpPr>
          <p:nvPr/>
        </p:nvCxnSpPr>
        <p:spPr>
          <a:xfrm>
            <a:off x="4640320" y="2626481"/>
            <a:ext cx="554466" cy="20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14699895-63E9-42B2-949D-21B6F40B43EB}"/>
              </a:ext>
            </a:extLst>
          </p:cNvPr>
          <p:cNvSpPr/>
          <p:nvPr/>
        </p:nvSpPr>
        <p:spPr>
          <a:xfrm rot="1018282">
            <a:off x="4342654" y="494206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2" name="Circle: Hollow 111">
            <a:extLst>
              <a:ext uri="{FF2B5EF4-FFF2-40B4-BE49-F238E27FC236}">
                <a16:creationId xmlns:a16="http://schemas.microsoft.com/office/drawing/2014/main" id="{ABEC8031-13DD-4519-A653-7CCEE7A2B692}"/>
              </a:ext>
            </a:extLst>
          </p:cNvPr>
          <p:cNvSpPr/>
          <p:nvPr/>
        </p:nvSpPr>
        <p:spPr>
          <a:xfrm rot="20810120">
            <a:off x="5988802" y="297252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3" name="Circle: Hollow 112">
            <a:extLst>
              <a:ext uri="{FF2B5EF4-FFF2-40B4-BE49-F238E27FC236}">
                <a16:creationId xmlns:a16="http://schemas.microsoft.com/office/drawing/2014/main" id="{A15439CB-1D6A-4FBF-B07B-50463B22FB69}"/>
              </a:ext>
            </a:extLst>
          </p:cNvPr>
          <p:cNvSpPr/>
          <p:nvPr/>
        </p:nvSpPr>
        <p:spPr>
          <a:xfrm rot="154877">
            <a:off x="6024467" y="477992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BEEFAC2-997F-4298-A6BD-87FCF32C648B}"/>
              </a:ext>
            </a:extLst>
          </p:cNvPr>
          <p:cNvCxnSpPr>
            <a:cxnSpLocks/>
            <a:stCxn id="112" idx="4"/>
            <a:endCxn id="113" idx="0"/>
          </p:cNvCxnSpPr>
          <p:nvPr/>
        </p:nvCxnSpPr>
        <p:spPr>
          <a:xfrm>
            <a:off x="6165564" y="3253156"/>
            <a:ext cx="9686" cy="15269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ircle: Hollow 114">
            <a:extLst>
              <a:ext uri="{FF2B5EF4-FFF2-40B4-BE49-F238E27FC236}">
                <a16:creationId xmlns:a16="http://schemas.microsoft.com/office/drawing/2014/main" id="{391994A9-7F49-49D0-98C9-CEB51DF5131C}"/>
              </a:ext>
            </a:extLst>
          </p:cNvPr>
          <p:cNvSpPr/>
          <p:nvPr/>
        </p:nvSpPr>
        <p:spPr>
          <a:xfrm>
            <a:off x="6455043" y="298434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6" name="Circle: Hollow 115">
            <a:extLst>
              <a:ext uri="{FF2B5EF4-FFF2-40B4-BE49-F238E27FC236}">
                <a16:creationId xmlns:a16="http://schemas.microsoft.com/office/drawing/2014/main" id="{E9D57131-A08D-42A0-802C-4588E22B6EF4}"/>
              </a:ext>
            </a:extLst>
          </p:cNvPr>
          <p:cNvSpPr/>
          <p:nvPr/>
        </p:nvSpPr>
        <p:spPr>
          <a:xfrm rot="3453754">
            <a:off x="7534980" y="410633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7369D8C-DF14-4718-9CA0-58FB8F58E29B}"/>
              </a:ext>
            </a:extLst>
          </p:cNvPr>
          <p:cNvCxnSpPr>
            <a:stCxn id="115" idx="5"/>
            <a:endCxn id="116" idx="2"/>
          </p:cNvCxnSpPr>
          <p:nvPr/>
        </p:nvCxnSpPr>
        <p:spPr>
          <a:xfrm>
            <a:off x="6701513" y="3227067"/>
            <a:ext cx="900404" cy="8995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ircle: Hollow 120">
            <a:extLst>
              <a:ext uri="{FF2B5EF4-FFF2-40B4-BE49-F238E27FC236}">
                <a16:creationId xmlns:a16="http://schemas.microsoft.com/office/drawing/2014/main" id="{3BB55AF6-2DE6-4E20-932F-BA28471B2FB8}"/>
              </a:ext>
            </a:extLst>
          </p:cNvPr>
          <p:cNvSpPr/>
          <p:nvPr/>
        </p:nvSpPr>
        <p:spPr>
          <a:xfrm rot="19524027">
            <a:off x="6701459" y="254674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2" name="Circle: Hollow 121">
            <a:extLst>
              <a:ext uri="{FF2B5EF4-FFF2-40B4-BE49-F238E27FC236}">
                <a16:creationId xmlns:a16="http://schemas.microsoft.com/office/drawing/2014/main" id="{3A8F5F14-8BF9-4BDB-8EC2-D30ADF252925}"/>
              </a:ext>
            </a:extLst>
          </p:cNvPr>
          <p:cNvSpPr/>
          <p:nvPr/>
        </p:nvSpPr>
        <p:spPr>
          <a:xfrm rot="21364913">
            <a:off x="7512154" y="257064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8327DF4-F40F-4F95-B63C-2B8CCB0B9ED7}"/>
              </a:ext>
            </a:extLst>
          </p:cNvPr>
          <p:cNvCxnSpPr>
            <a:stCxn id="121" idx="5"/>
            <a:endCxn id="122" idx="2"/>
          </p:cNvCxnSpPr>
          <p:nvPr/>
        </p:nvCxnSpPr>
        <p:spPr>
          <a:xfrm>
            <a:off x="6986963" y="2713712"/>
            <a:ext cx="525528" cy="89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hlinkClick r:id="rId21" action="ppaction://hlinksldjump" tooltip="Pengolahan minyak nyamplung jadi biodiesel"/>
            <a:extLst>
              <a:ext uri="{FF2B5EF4-FFF2-40B4-BE49-F238E27FC236}">
                <a16:creationId xmlns:a16="http://schemas.microsoft.com/office/drawing/2014/main" id="{8A8C2A81-E97A-4576-8E62-4BA18262B68A}"/>
              </a:ext>
            </a:extLst>
          </p:cNvPr>
          <p:cNvSpPr/>
          <p:nvPr/>
        </p:nvSpPr>
        <p:spPr>
          <a:xfrm>
            <a:off x="7749429" y="5866414"/>
            <a:ext cx="1851613" cy="481985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5" name="Rectangle 124">
            <a:hlinkClick r:id="rId22" action="ppaction://hlinksldjump"/>
            <a:extLst>
              <a:ext uri="{FF2B5EF4-FFF2-40B4-BE49-F238E27FC236}">
                <a16:creationId xmlns:a16="http://schemas.microsoft.com/office/drawing/2014/main" id="{AF7393BA-AEE9-4A34-932C-C2FD574E04A1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26" name="Rectangle 125">
            <a:hlinkClick r:id="rId23" action="ppaction://hlinksldjump"/>
            <a:extLst>
              <a:ext uri="{FF2B5EF4-FFF2-40B4-BE49-F238E27FC236}">
                <a16:creationId xmlns:a16="http://schemas.microsoft.com/office/drawing/2014/main" id="{6E0E15B2-20C6-4CCC-92F6-18DF5DA91587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EF163EC-83B9-4AC1-8F84-546D71CC2907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6CF7599-3287-47CC-9AF3-652E94556C6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6342D6F-1A84-4123-BA93-E21D76C0435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nyamplung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401FFA-ABC0-4CD3-9F25-214CB703C7C3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6E9965-8DF4-451C-8EBE-30C0D02F9BC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2" name="Picture 71" descr="Image result for nyamplung&quot;">
            <a:hlinkClick r:id="rId9" action="ppaction://hlinksldjump"/>
            <a:extLst>
              <a:ext uri="{FF2B5EF4-FFF2-40B4-BE49-F238E27FC236}">
                <a16:creationId xmlns:a16="http://schemas.microsoft.com/office/drawing/2014/main" id="{21C281BE-E1B0-49EC-B9B3-0728B4A09DDB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31064" r="34205"/>
          <a:stretch/>
        </p:blipFill>
        <p:spPr bwMode="auto">
          <a:xfrm>
            <a:off x="5363659" y="1799553"/>
            <a:ext cx="1467658" cy="128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AC14E941-ADC1-4127-BE19-0D404710FF5F}"/>
              </a:ext>
            </a:extLst>
          </p:cNvPr>
          <p:cNvSpPr/>
          <p:nvPr/>
        </p:nvSpPr>
        <p:spPr>
          <a:xfrm>
            <a:off x="5526591" y="1907961"/>
            <a:ext cx="12795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https://greenindonesia.co</a:t>
            </a:r>
            <a:endParaRPr lang="en-ID" sz="800" dirty="0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A9C4D06C-3048-450C-A514-CD42D165BF2D}"/>
              </a:ext>
            </a:extLst>
          </p:cNvPr>
          <p:cNvSpPr/>
          <p:nvPr/>
        </p:nvSpPr>
        <p:spPr>
          <a:xfrm>
            <a:off x="1888813" y="3628234"/>
            <a:ext cx="2627362" cy="12254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3. </a:t>
            </a:r>
            <a:r>
              <a:rPr lang="en-US" dirty="0" err="1">
                <a:solidFill>
                  <a:schemeClr val="tx1"/>
                </a:solidFill>
              </a:rPr>
              <a:t>Pencucian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sebanyak</a:t>
            </a:r>
            <a:r>
              <a:rPr lang="en-US" dirty="0">
                <a:solidFill>
                  <a:schemeClr val="tx1"/>
                </a:solidFill>
              </a:rPr>
              <a:t> 3x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air distilasi 30% v/v pada 60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2C289C4-79D8-4B4D-ABDC-44D6DC61DDA3}"/>
              </a:ext>
            </a:extLst>
          </p:cNvPr>
          <p:cNvSpPr/>
          <p:nvPr/>
        </p:nvSpPr>
        <p:spPr>
          <a:xfrm>
            <a:off x="4715113" y="4624463"/>
            <a:ext cx="2627362" cy="17685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1. Pretreatment: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0,5 ml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SO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anhidrat</a:t>
            </a:r>
            <a:r>
              <a:rPr lang="en-US" dirty="0">
                <a:solidFill>
                  <a:schemeClr val="tx1"/>
                </a:solidFill>
              </a:rPr>
              <a:t>, methanol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4:1 </a:t>
            </a:r>
            <a:r>
              <a:rPr lang="en-US" dirty="0" err="1">
                <a:solidFill>
                  <a:schemeClr val="tx1"/>
                </a:solidFill>
              </a:rPr>
              <a:t>thdp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120 </a:t>
            </a:r>
            <a:r>
              <a:rPr lang="en-US" dirty="0" err="1">
                <a:solidFill>
                  <a:schemeClr val="tx1"/>
                </a:solidFill>
              </a:rPr>
              <a:t>menit</a:t>
            </a:r>
            <a:r>
              <a:rPr lang="en-US" dirty="0">
                <a:solidFill>
                  <a:schemeClr val="tx1"/>
                </a:solidFill>
              </a:rPr>
              <a:t> pada 60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04CC3F9-F0CC-47CB-981F-14722A59A9CA}"/>
              </a:ext>
            </a:extLst>
          </p:cNvPr>
          <p:cNvSpPr/>
          <p:nvPr/>
        </p:nvSpPr>
        <p:spPr>
          <a:xfrm>
            <a:off x="1888813" y="5005555"/>
            <a:ext cx="2627362" cy="13804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 Transesterifikasi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basa 1,2% KOH,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8:1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pada 60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120 </a:t>
            </a:r>
            <a:r>
              <a:rPr lang="en-US" dirty="0" err="1">
                <a:solidFill>
                  <a:schemeClr val="tx1"/>
                </a:solidFill>
              </a:rPr>
              <a:t>menit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260148B-88E1-4948-BAC1-3E4C22728F2A}"/>
              </a:ext>
            </a:extLst>
          </p:cNvPr>
          <p:cNvSpPr/>
          <p:nvPr/>
        </p:nvSpPr>
        <p:spPr>
          <a:xfrm>
            <a:off x="7556040" y="4142894"/>
            <a:ext cx="2719994" cy="22430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 err="1">
                <a:solidFill>
                  <a:schemeClr val="tx1"/>
                </a:solidFill>
              </a:rPr>
              <a:t>Visc.kin</a:t>
            </a:r>
            <a:r>
              <a:rPr lang="en-US" dirty="0">
                <a:solidFill>
                  <a:schemeClr val="tx1"/>
                </a:solidFill>
              </a:rPr>
              <a:t> 55,478 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C); </a:t>
            </a:r>
          </a:p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0,9249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236,5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  <a:endParaRPr lang="en-US" dirty="0">
              <a:solidFill>
                <a:srgbClr val="0000CC"/>
              </a:solidFill>
            </a:endParaRPr>
          </a:p>
          <a:p>
            <a:r>
              <a:rPr lang="en-US" dirty="0" err="1">
                <a:solidFill>
                  <a:srgbClr val="0000CC"/>
                </a:solidFill>
              </a:rPr>
              <a:t>Pengolahan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minyak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nyamplung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24" name="Rectangle 123">
            <a:hlinkClick r:id="rId20" action="ppaction://hlinksldjump"/>
            <a:extLst>
              <a:ext uri="{FF2B5EF4-FFF2-40B4-BE49-F238E27FC236}">
                <a16:creationId xmlns:a16="http://schemas.microsoft.com/office/drawing/2014/main" id="{8A8C2A81-E97A-4576-8E62-4BA18262B68A}"/>
              </a:ext>
            </a:extLst>
          </p:cNvPr>
          <p:cNvSpPr/>
          <p:nvPr/>
        </p:nvSpPr>
        <p:spPr>
          <a:xfrm>
            <a:off x="7749429" y="5866414"/>
            <a:ext cx="1851613" cy="481985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06FF323-3621-43AF-BB2F-21777C66656D}"/>
              </a:ext>
            </a:extLst>
          </p:cNvPr>
          <p:cNvSpPr/>
          <p:nvPr/>
        </p:nvSpPr>
        <p:spPr>
          <a:xfrm flipH="1">
            <a:off x="7308185" y="5944709"/>
            <a:ext cx="306196" cy="294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3EAECA08-D827-4E92-BBC4-671CB23D5CF9}"/>
              </a:ext>
            </a:extLst>
          </p:cNvPr>
          <p:cNvSpPr/>
          <p:nvPr/>
        </p:nvSpPr>
        <p:spPr>
          <a:xfrm flipH="1">
            <a:off x="4408551" y="5939078"/>
            <a:ext cx="306196" cy="294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3718479-3D8D-45CE-B306-0A6CA10604F6}"/>
              </a:ext>
            </a:extLst>
          </p:cNvPr>
          <p:cNvSpPr/>
          <p:nvPr/>
        </p:nvSpPr>
        <p:spPr>
          <a:xfrm>
            <a:off x="4715113" y="3179720"/>
            <a:ext cx="2627362" cy="1380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4,76 </a:t>
            </a:r>
            <a:r>
              <a:rPr lang="en-US" dirty="0" err="1">
                <a:solidFill>
                  <a:schemeClr val="tx1"/>
                </a:solidFill>
              </a:rPr>
              <a:t>jadi</a:t>
            </a:r>
            <a:r>
              <a:rPr lang="en-US" dirty="0">
                <a:solidFill>
                  <a:schemeClr val="tx1"/>
                </a:solidFill>
              </a:rPr>
              <a:t> 1,64 mg KOH/kg.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918077BD-40D4-421A-A833-3CB02DF54263}"/>
              </a:ext>
            </a:extLst>
          </p:cNvPr>
          <p:cNvSpPr/>
          <p:nvPr/>
        </p:nvSpPr>
        <p:spPr>
          <a:xfrm rot="5400000" flipH="1">
            <a:off x="4990578" y="4486981"/>
            <a:ext cx="306196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8A4459A8-D339-4466-A43F-8927F7D41C33}"/>
              </a:ext>
            </a:extLst>
          </p:cNvPr>
          <p:cNvSpPr/>
          <p:nvPr/>
        </p:nvSpPr>
        <p:spPr>
          <a:xfrm rot="5400000" flipH="1">
            <a:off x="2080359" y="4708063"/>
            <a:ext cx="306196" cy="294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55C672A-9DDA-453A-9DF8-E30AA5725936}"/>
              </a:ext>
            </a:extLst>
          </p:cNvPr>
          <p:cNvSpPr/>
          <p:nvPr/>
        </p:nvSpPr>
        <p:spPr>
          <a:xfrm>
            <a:off x="1885295" y="2049143"/>
            <a:ext cx="2627362" cy="1380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Biodiesel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yield 89%, </a:t>
            </a:r>
            <a:r>
              <a:rPr lang="en-US" dirty="0" err="1">
                <a:solidFill>
                  <a:schemeClr val="tx1"/>
                </a:solidFill>
              </a:rPr>
              <a:t>cocok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dipakai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diesel </a:t>
            </a:r>
            <a:r>
              <a:rPr lang="en-US" dirty="0" err="1">
                <a:solidFill>
                  <a:schemeClr val="tx1"/>
                </a:solidFill>
              </a:rPr>
              <a:t>injeksi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langsung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Karakteristiknya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D8390715-8303-4C3B-B818-0A0AFEFB4B8F}"/>
              </a:ext>
            </a:extLst>
          </p:cNvPr>
          <p:cNvSpPr/>
          <p:nvPr/>
        </p:nvSpPr>
        <p:spPr>
          <a:xfrm rot="5400000" flipH="1">
            <a:off x="2160760" y="3356404"/>
            <a:ext cx="306196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1" action="ppaction://hlinksldjump" tooltip="Karakteristik biodiesel minyak nyamplung"/>
            <a:extLst>
              <a:ext uri="{FF2B5EF4-FFF2-40B4-BE49-F238E27FC236}">
                <a16:creationId xmlns:a16="http://schemas.microsoft.com/office/drawing/2014/main" id="{1BA282C2-06BD-4555-916A-6D82D0690CE3}"/>
              </a:ext>
            </a:extLst>
          </p:cNvPr>
          <p:cNvSpPr/>
          <p:nvPr/>
        </p:nvSpPr>
        <p:spPr>
          <a:xfrm>
            <a:off x="2393017" y="3184252"/>
            <a:ext cx="1710354" cy="28227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62926E21-264E-49BF-A3C1-D678B901DD43}"/>
              </a:ext>
            </a:extLst>
          </p:cNvPr>
          <p:cNvSpPr/>
          <p:nvPr/>
        </p:nvSpPr>
        <p:spPr>
          <a:xfrm>
            <a:off x="5104508" y="1366296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Nyamplung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Rectangle 79">
            <a:hlinkClick r:id="rId22" action="ppaction://hlinksldjump"/>
            <a:extLst>
              <a:ext uri="{FF2B5EF4-FFF2-40B4-BE49-F238E27FC236}">
                <a16:creationId xmlns:a16="http://schemas.microsoft.com/office/drawing/2014/main" id="{C11B2858-6471-443E-91D1-C36F43CD3C53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81" name="Rectangle 80">
            <a:hlinkClick r:id="rId23" action="ppaction://hlinksldjump"/>
            <a:extLst>
              <a:ext uri="{FF2B5EF4-FFF2-40B4-BE49-F238E27FC236}">
                <a16:creationId xmlns:a16="http://schemas.microsoft.com/office/drawing/2014/main" id="{9A4D0DC8-D066-40D8-B9B3-AD019FE776AC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4092AE6-751E-494C-98C7-DDE309303898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D8F1759-94DD-49D6-B758-29EC513E672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4495F01-DC36-43B1-9B95-C1EC096ABE61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nyamplung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37F7883-EDD9-4670-B9A2-34601C973989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D11E3-416B-4079-BDD5-5D231214DD7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7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2" name="Picture 71" descr="Image result for nyamplung&quot;">
            <a:hlinkClick r:id="rId9" action="ppaction://hlinksldjump"/>
            <a:extLst>
              <a:ext uri="{FF2B5EF4-FFF2-40B4-BE49-F238E27FC236}">
                <a16:creationId xmlns:a16="http://schemas.microsoft.com/office/drawing/2014/main" id="{21C281BE-E1B0-49EC-B9B3-0728B4A09DDB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31064" r="34205"/>
          <a:stretch/>
        </p:blipFill>
        <p:spPr bwMode="auto">
          <a:xfrm>
            <a:off x="5363659" y="1799553"/>
            <a:ext cx="1467658" cy="128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AC14E941-ADC1-4127-BE19-0D404710FF5F}"/>
              </a:ext>
            </a:extLst>
          </p:cNvPr>
          <p:cNvSpPr/>
          <p:nvPr/>
        </p:nvSpPr>
        <p:spPr>
          <a:xfrm>
            <a:off x="5526591" y="1907961"/>
            <a:ext cx="12795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https://greenindonesia.co</a:t>
            </a:r>
            <a:endParaRPr lang="en-ID" sz="800" dirty="0"/>
          </a:p>
        </p:txBody>
      </p:sp>
      <p:sp>
        <p:nvSpPr>
          <p:cNvPr id="121" name="Circle: Hollow 120">
            <a:extLst>
              <a:ext uri="{FF2B5EF4-FFF2-40B4-BE49-F238E27FC236}">
                <a16:creationId xmlns:a16="http://schemas.microsoft.com/office/drawing/2014/main" id="{3BB55AF6-2DE6-4E20-932F-BA28471B2FB8}"/>
              </a:ext>
            </a:extLst>
          </p:cNvPr>
          <p:cNvSpPr/>
          <p:nvPr/>
        </p:nvSpPr>
        <p:spPr>
          <a:xfrm rot="19524027">
            <a:off x="6701459" y="254674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3718479-3D8D-45CE-B306-0A6CA10604F6}"/>
              </a:ext>
            </a:extLst>
          </p:cNvPr>
          <p:cNvSpPr/>
          <p:nvPr/>
        </p:nvSpPr>
        <p:spPr>
          <a:xfrm>
            <a:off x="4715113" y="3179720"/>
            <a:ext cx="2627362" cy="1380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lemak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menjadi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trigliserida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mengurangi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lemak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dari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4,76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jadi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1,64 mg KOH/kg.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918077BD-40D4-421A-A833-3CB02DF54263}"/>
              </a:ext>
            </a:extLst>
          </p:cNvPr>
          <p:cNvSpPr/>
          <p:nvPr/>
        </p:nvSpPr>
        <p:spPr>
          <a:xfrm rot="5400000" flipH="1">
            <a:off x="4990578" y="4486981"/>
            <a:ext cx="306196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55C672A-9DDA-453A-9DF8-E30AA5725936}"/>
              </a:ext>
            </a:extLst>
          </p:cNvPr>
          <p:cNvSpPr/>
          <p:nvPr/>
        </p:nvSpPr>
        <p:spPr>
          <a:xfrm>
            <a:off x="1885295" y="2049143"/>
            <a:ext cx="2627362" cy="1380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Biodiesel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yield 89%, </a:t>
            </a:r>
            <a:r>
              <a:rPr lang="en-US" dirty="0" err="1">
                <a:solidFill>
                  <a:schemeClr val="tx1"/>
                </a:solidFill>
              </a:rPr>
              <a:t>cocok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dipakai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diesel </a:t>
            </a:r>
            <a:r>
              <a:rPr lang="en-US" dirty="0" err="1">
                <a:solidFill>
                  <a:schemeClr val="tx1"/>
                </a:solidFill>
              </a:rPr>
              <a:t>injeksi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langsung</a:t>
            </a:r>
            <a:r>
              <a:rPr lang="en-US" dirty="0">
                <a:solidFill>
                  <a:srgbClr val="0000CC"/>
                </a:solidFill>
              </a:rPr>
              <a:t>. </a:t>
            </a:r>
            <a:r>
              <a:rPr lang="en-US" dirty="0" err="1">
                <a:solidFill>
                  <a:srgbClr val="0000CC"/>
                </a:solidFill>
              </a:rPr>
              <a:t>Karakteristiknya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8" name="Rectangle 77">
            <a:hlinkClick r:id="rId20" action="ppaction://hlinksldjump"/>
            <a:extLst>
              <a:ext uri="{FF2B5EF4-FFF2-40B4-BE49-F238E27FC236}">
                <a16:creationId xmlns:a16="http://schemas.microsoft.com/office/drawing/2014/main" id="{1BA282C2-06BD-4555-916A-6D82D0690CE3}"/>
              </a:ext>
            </a:extLst>
          </p:cNvPr>
          <p:cNvSpPr/>
          <p:nvPr/>
        </p:nvSpPr>
        <p:spPr>
          <a:xfrm>
            <a:off x="2393017" y="3184252"/>
            <a:ext cx="1710354" cy="28227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81DDBD3-BE3F-428F-946F-AA2009D7BD7A}"/>
              </a:ext>
            </a:extLst>
          </p:cNvPr>
          <p:cNvSpPr/>
          <p:nvPr/>
        </p:nvSpPr>
        <p:spPr>
          <a:xfrm>
            <a:off x="4697884" y="2094924"/>
            <a:ext cx="3154526" cy="3932681"/>
          </a:xfrm>
          <a:prstGeom prst="rect">
            <a:avLst/>
          </a:prstGeom>
          <a:solidFill>
            <a:srgbClr val="10F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869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4 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57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1,62 mg KOH/g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air 0,005%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140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Cloud point 13,2 </a:t>
            </a:r>
            <a:r>
              <a:rPr lang="en-US" baseline="30000" dirty="0" err="1">
                <a:solidFill>
                  <a:schemeClr val="tx1"/>
                </a:solidFill>
              </a:rPr>
              <a:t>o</a:t>
            </a:r>
            <a:r>
              <a:rPr lang="en-US" dirty="0" err="1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Pour point 4,3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distilasi 90% pada 356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kalor</a:t>
            </a:r>
            <a:r>
              <a:rPr lang="en-US" dirty="0">
                <a:solidFill>
                  <a:schemeClr val="tx1"/>
                </a:solidFill>
              </a:rPr>
              <a:t> 41,397 kJ/kg</a:t>
            </a:r>
          </a:p>
          <a:p>
            <a:r>
              <a:rPr lang="en-US" dirty="0" err="1">
                <a:solidFill>
                  <a:schemeClr val="tx1"/>
                </a:solidFill>
              </a:rPr>
              <a:t>Campuran</a:t>
            </a:r>
            <a:r>
              <a:rPr lang="en-US" dirty="0">
                <a:solidFill>
                  <a:schemeClr val="tx1"/>
                </a:solidFill>
              </a:rPr>
              <a:t> pd solar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asap </a:t>
            </a:r>
            <a:r>
              <a:rPr lang="en-US" dirty="0" err="1">
                <a:solidFill>
                  <a:schemeClr val="tx1"/>
                </a:solidFill>
              </a:rPr>
              <a:t>knalpot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tapi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</a:t>
            </a:r>
            <a:r>
              <a:rPr lang="en-US" baseline="-25000" dirty="0" err="1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dan CO</a:t>
            </a:r>
          </a:p>
        </p:txBody>
      </p:sp>
      <p:sp>
        <p:nvSpPr>
          <p:cNvPr id="79" name="Rectangle 78">
            <a:hlinkClick r:id="rId20" action="ppaction://hlinksldjump" tooltip="Tutup"/>
            <a:extLst>
              <a:ext uri="{FF2B5EF4-FFF2-40B4-BE49-F238E27FC236}">
                <a16:creationId xmlns:a16="http://schemas.microsoft.com/office/drawing/2014/main" id="{039ED0EC-B979-41C6-8591-4A23C0FC9E52}"/>
              </a:ext>
            </a:extLst>
          </p:cNvPr>
          <p:cNvSpPr/>
          <p:nvPr/>
        </p:nvSpPr>
        <p:spPr>
          <a:xfrm>
            <a:off x="4702872" y="2096436"/>
            <a:ext cx="114242" cy="186008"/>
          </a:xfrm>
          <a:prstGeom prst="rect">
            <a:avLst/>
          </a:prstGeom>
          <a:solidFill>
            <a:srgbClr val="10F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9EBB062D-648A-42B9-AD88-BD3C5D89AE5F}"/>
              </a:ext>
            </a:extLst>
          </p:cNvPr>
          <p:cNvSpPr/>
          <p:nvPr/>
        </p:nvSpPr>
        <p:spPr>
          <a:xfrm rot="10800000" flipH="1">
            <a:off x="4229231" y="3187427"/>
            <a:ext cx="306196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A8519A34-BC30-41FB-B712-360EA0BE76B1}"/>
              </a:ext>
            </a:extLst>
          </p:cNvPr>
          <p:cNvSpPr/>
          <p:nvPr/>
        </p:nvSpPr>
        <p:spPr>
          <a:xfrm>
            <a:off x="5104508" y="1366296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Nyamplung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Rectangle 81">
            <a:hlinkClick r:id="rId21" action="ppaction://hlinksldjump"/>
            <a:extLst>
              <a:ext uri="{FF2B5EF4-FFF2-40B4-BE49-F238E27FC236}">
                <a16:creationId xmlns:a16="http://schemas.microsoft.com/office/drawing/2014/main" id="{21CFA5CB-4C44-470A-AD9D-9012BE65B37F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83" name="Rectangle 82">
            <a:hlinkClick r:id="rId22" action="ppaction://hlinksldjump"/>
            <a:extLst>
              <a:ext uri="{FF2B5EF4-FFF2-40B4-BE49-F238E27FC236}">
                <a16:creationId xmlns:a16="http://schemas.microsoft.com/office/drawing/2014/main" id="{56BC70BF-D896-4328-91C3-BD291DABE4C4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5B7CFE2-7C62-48B2-9DA8-0BA1579A5C3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FE5BACD-8069-4C7D-BBCB-0729B152811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3E69F7D-D139-406D-AB3C-F04133D9A85B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nyamplung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AC1DFC-515C-4851-97E0-8D1E88AB8DC5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81673-A204-4CF0-946F-C9EC7F9DC6C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2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503986F7-9FEE-433D-8C05-3B526675726D}"/>
              </a:ext>
            </a:extLst>
          </p:cNvPr>
          <p:cNvSpPr/>
          <p:nvPr/>
        </p:nvSpPr>
        <p:spPr>
          <a:xfrm>
            <a:off x="4754892" y="2078532"/>
            <a:ext cx="2627362" cy="20732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Malapari</a:t>
            </a:r>
            <a:r>
              <a:rPr lang="en-US" dirty="0">
                <a:solidFill>
                  <a:schemeClr val="tx1"/>
                </a:solidFill>
              </a:rPr>
              <a:t> (Karanja), </a:t>
            </a:r>
            <a:r>
              <a:rPr lang="en-US" dirty="0" err="1">
                <a:solidFill>
                  <a:schemeClr val="tx1"/>
                </a:solidFill>
              </a:rPr>
              <a:t>Pongamia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pinnata,famili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Leguminaceae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Indonesia, India Myanmar, Sri Lanka, Malaysia, Taiwan, dan Bangladesh.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4" name="Picture 73" descr="Image result for malapari&quot;">
            <a:hlinkClick r:id="rId9" action="ppaction://hlinksldjump"/>
            <a:extLst>
              <a:ext uri="{FF2B5EF4-FFF2-40B4-BE49-F238E27FC236}">
                <a16:creationId xmlns:a16="http://schemas.microsoft.com/office/drawing/2014/main" id="{B22D129A-78F7-434D-9A38-74D19AB03898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56" y="1799554"/>
            <a:ext cx="192283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FA8D6FE3-57C1-4285-B8BD-3BD55A93670C}"/>
              </a:ext>
            </a:extLst>
          </p:cNvPr>
          <p:cNvSpPr/>
          <p:nvPr/>
        </p:nvSpPr>
        <p:spPr>
          <a:xfrm rot="17607604">
            <a:off x="7276344" y="351195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9BB0E373-2C7A-44A1-8B46-C1585A3A1BB5}"/>
              </a:ext>
            </a:extLst>
          </p:cNvPr>
          <p:cNvSpPr/>
          <p:nvPr/>
        </p:nvSpPr>
        <p:spPr>
          <a:xfrm rot="20636844">
            <a:off x="8387361" y="308616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D830A85-F95C-42EF-B0FA-102D4E4D52E2}"/>
              </a:ext>
            </a:extLst>
          </p:cNvPr>
          <p:cNvCxnSpPr>
            <a:stCxn id="83" idx="5"/>
            <a:endCxn id="84" idx="2"/>
          </p:cNvCxnSpPr>
          <p:nvPr/>
        </p:nvCxnSpPr>
        <p:spPr>
          <a:xfrm flipV="1">
            <a:off x="7553595" y="3268270"/>
            <a:ext cx="839396" cy="3322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EABEBB5-ED3B-469A-A2B2-FD451D3AD9CC}"/>
              </a:ext>
            </a:extLst>
          </p:cNvPr>
          <p:cNvSpPr/>
          <p:nvPr/>
        </p:nvSpPr>
        <p:spPr>
          <a:xfrm>
            <a:off x="9646812" y="3072880"/>
            <a:ext cx="792205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Alimah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2011)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5" name="Rectangle: Rounded Corners 9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34B0F49F-C4D4-405F-9701-B7DD33674A5C}"/>
              </a:ext>
            </a:extLst>
          </p:cNvPr>
          <p:cNvSpPr/>
          <p:nvPr/>
        </p:nvSpPr>
        <p:spPr>
          <a:xfrm>
            <a:off x="5291303" y="1371770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Malapari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" name="Picture 95" descr="C:\Users\USER\AppData\Local\Packages\Microsoft.Office.Desktop_8wekyb3d8bbwe\AC\INetCache\Content.MSO\EE132DB1.tmp">
            <a:extLst>
              <a:ext uri="{FF2B5EF4-FFF2-40B4-BE49-F238E27FC236}">
                <a16:creationId xmlns:a16="http://schemas.microsoft.com/office/drawing/2014/main" id="{A1A082B3-3082-4AF6-9D11-FC5009AED1D9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72" y="1283980"/>
            <a:ext cx="2163176" cy="1849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BEB7E0-98D8-4D44-B902-245184C5E133}"/>
              </a:ext>
            </a:extLst>
          </p:cNvPr>
          <p:cNvSpPr/>
          <p:nvPr/>
        </p:nvSpPr>
        <p:spPr>
          <a:xfrm>
            <a:off x="1357305" y="2725891"/>
            <a:ext cx="13965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https://madubinaapiari.co.id</a:t>
            </a:r>
            <a:endParaRPr lang="en-ID" sz="800" dirty="0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30A93B8-893B-4C94-998C-1D0BCA8A584B}"/>
              </a:ext>
            </a:extLst>
          </p:cNvPr>
          <p:cNvSpPr/>
          <p:nvPr/>
        </p:nvSpPr>
        <p:spPr>
          <a:xfrm>
            <a:off x="8160571" y="3858970"/>
            <a:ext cx="2627362" cy="19106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malapari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16%, </a:t>
            </a:r>
            <a:r>
              <a:rPr lang="en-US" dirty="0" err="1">
                <a:solidFill>
                  <a:schemeClr val="tx1"/>
                </a:solidFill>
              </a:rPr>
              <a:t>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84%.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lemak: </a:t>
            </a:r>
            <a:r>
              <a:rPr lang="en-US" dirty="0" err="1">
                <a:solidFill>
                  <a:schemeClr val="tx1"/>
                </a:solidFill>
              </a:rPr>
              <a:t>palmitat</a:t>
            </a:r>
            <a:r>
              <a:rPr lang="en-US" dirty="0">
                <a:solidFill>
                  <a:schemeClr val="tx1"/>
                </a:solidFill>
              </a:rPr>
              <a:t> 9,8%; stearate 6,2%; 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72,2%;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 11,8%;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DC92F54-2B6F-416B-AC57-93B89EFC94FA}"/>
              </a:ext>
            </a:extLst>
          </p:cNvPr>
          <p:cNvSpPr/>
          <p:nvPr/>
        </p:nvSpPr>
        <p:spPr>
          <a:xfrm>
            <a:off x="4729261" y="4465233"/>
            <a:ext cx="3216485" cy="1846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0,9358 g/cm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38,8 cm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air 0,05%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residu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karbon</a:t>
            </a:r>
            <a:r>
              <a:rPr lang="en-US" dirty="0">
                <a:solidFill>
                  <a:schemeClr val="tx1"/>
                </a:solidFill>
              </a:rPr>
              <a:t> 0,80%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abu</a:t>
            </a:r>
            <a:r>
              <a:rPr lang="en-US" dirty="0">
                <a:solidFill>
                  <a:schemeClr val="tx1"/>
                </a:solidFill>
              </a:rPr>
              <a:t> 0,05%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sulfur 0,025%</a:t>
            </a:r>
          </a:p>
        </p:txBody>
      </p:sp>
      <p:sp>
        <p:nvSpPr>
          <p:cNvPr id="106" name="Circle: Hollow 105">
            <a:extLst>
              <a:ext uri="{FF2B5EF4-FFF2-40B4-BE49-F238E27FC236}">
                <a16:creationId xmlns:a16="http://schemas.microsoft.com/office/drawing/2014/main" id="{F8CD6FF8-DD03-4715-913D-EDE88864ACFE}"/>
              </a:ext>
            </a:extLst>
          </p:cNvPr>
          <p:cNvSpPr/>
          <p:nvPr/>
        </p:nvSpPr>
        <p:spPr>
          <a:xfrm rot="15428882">
            <a:off x="8464754" y="371096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4EB09AB4-4BD3-47B3-8FC6-C630626616F1}"/>
              </a:ext>
            </a:extLst>
          </p:cNvPr>
          <p:cNvSpPr/>
          <p:nvPr/>
        </p:nvSpPr>
        <p:spPr>
          <a:xfrm rot="263824">
            <a:off x="8383512" y="307030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4A2113D-63C3-4B3D-854E-FE9A5EE338C9}"/>
              </a:ext>
            </a:extLst>
          </p:cNvPr>
          <p:cNvCxnSpPr>
            <a:cxnSpLocks/>
            <a:stCxn id="106" idx="6"/>
            <a:endCxn id="107" idx="4"/>
          </p:cNvCxnSpPr>
          <p:nvPr/>
        </p:nvCxnSpPr>
        <p:spPr>
          <a:xfrm flipH="1" flipV="1">
            <a:off x="8516990" y="3354258"/>
            <a:ext cx="60029" cy="3581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653DAF89-4A73-4789-A990-66DB226232BC}"/>
              </a:ext>
            </a:extLst>
          </p:cNvPr>
          <p:cNvSpPr/>
          <p:nvPr/>
        </p:nvSpPr>
        <p:spPr>
          <a:xfrm rot="10800000">
            <a:off x="7807610" y="5241189"/>
            <a:ext cx="43255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80760F-0AF4-404D-AE69-FB7329767009}"/>
              </a:ext>
            </a:extLst>
          </p:cNvPr>
          <p:cNvSpPr/>
          <p:nvPr/>
        </p:nvSpPr>
        <p:spPr>
          <a:xfrm>
            <a:off x="1311347" y="3354258"/>
            <a:ext cx="3216485" cy="2954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212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Fire point 224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330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Cloud point 2 </a:t>
            </a:r>
            <a:r>
              <a:rPr lang="en-US" baseline="30000" dirty="0" err="1">
                <a:solidFill>
                  <a:schemeClr val="tx1"/>
                </a:solidFill>
              </a:rPr>
              <a:t>o</a:t>
            </a:r>
            <a:r>
              <a:rPr lang="en-US" dirty="0" err="1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Pour point -4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16,8 mg KOH/g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iodium</a:t>
            </a:r>
            <a:r>
              <a:rPr lang="en-US" dirty="0">
                <a:solidFill>
                  <a:schemeClr val="tx1"/>
                </a:solidFill>
              </a:rPr>
              <a:t> 86,5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38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 185,7 </a:t>
            </a:r>
          </a:p>
          <a:p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kalor</a:t>
            </a:r>
            <a:r>
              <a:rPr lang="en-US" dirty="0">
                <a:solidFill>
                  <a:schemeClr val="tx1"/>
                </a:solidFill>
              </a:rPr>
              <a:t> 8.742 kJ/kg</a:t>
            </a:r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433049D8-7A1A-457E-B58E-D6EE62ED8941}"/>
              </a:ext>
            </a:extLst>
          </p:cNvPr>
          <p:cNvSpPr/>
          <p:nvPr/>
        </p:nvSpPr>
        <p:spPr>
          <a:xfrm rot="10800000">
            <a:off x="4337252" y="5287398"/>
            <a:ext cx="43255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0865EC5-6C2B-414F-891E-1E34D5E3F2BB}"/>
              </a:ext>
            </a:extLst>
          </p:cNvPr>
          <p:cNvSpPr/>
          <p:nvPr/>
        </p:nvSpPr>
        <p:spPr>
          <a:xfrm>
            <a:off x="8160571" y="5962957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Transterifikasi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3" name="Rectangle 112">
            <a:hlinkClick r:id="rId21" action="ppaction://hlinksldjump" tooltip="Transesterifikasi minyak malapari"/>
            <a:extLst>
              <a:ext uri="{FF2B5EF4-FFF2-40B4-BE49-F238E27FC236}">
                <a16:creationId xmlns:a16="http://schemas.microsoft.com/office/drawing/2014/main" id="{ECCE3BEA-175F-469E-94D0-8074D7E97A7B}"/>
              </a:ext>
            </a:extLst>
          </p:cNvPr>
          <p:cNvSpPr/>
          <p:nvPr/>
        </p:nvSpPr>
        <p:spPr>
          <a:xfrm>
            <a:off x="8784823" y="6011137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Circle: Hollow 113">
            <a:extLst>
              <a:ext uri="{FF2B5EF4-FFF2-40B4-BE49-F238E27FC236}">
                <a16:creationId xmlns:a16="http://schemas.microsoft.com/office/drawing/2014/main" id="{DCBBE9D5-F9C3-4DAC-B708-A8818361F425}"/>
              </a:ext>
            </a:extLst>
          </p:cNvPr>
          <p:cNvSpPr/>
          <p:nvPr/>
        </p:nvSpPr>
        <p:spPr>
          <a:xfrm rot="15428882">
            <a:off x="9321956" y="57383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5" name="Rectangle 114">
            <a:hlinkClick r:id="rId22" action="ppaction://hlinksldjump"/>
            <a:extLst>
              <a:ext uri="{FF2B5EF4-FFF2-40B4-BE49-F238E27FC236}">
                <a16:creationId xmlns:a16="http://schemas.microsoft.com/office/drawing/2014/main" id="{F016847E-57AE-4400-93C8-AD7D7774929E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16" name="Rectangle 115">
            <a:hlinkClick r:id="rId23" action="ppaction://hlinksldjump"/>
            <a:extLst>
              <a:ext uri="{FF2B5EF4-FFF2-40B4-BE49-F238E27FC236}">
                <a16:creationId xmlns:a16="http://schemas.microsoft.com/office/drawing/2014/main" id="{DF35E2A5-797A-46F0-9A56-8E425417CBDD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C68171C2-0E18-45E7-842C-83CB28AD119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0D06C11-4B68-4920-B744-35B65F8F16C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F0BC83D-54CF-4715-977B-1EBBBA2A7EDF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malapari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7B27A54-AAFF-4CCD-A8DA-2080F2AB33D9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0DFCA7-E257-42C9-86F8-204DC4F1312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4" name="Picture 73" descr="Image result for malapari&quot;">
            <a:hlinkClick r:id="rId9" action="ppaction://hlinksldjump"/>
            <a:extLst>
              <a:ext uri="{FF2B5EF4-FFF2-40B4-BE49-F238E27FC236}">
                <a16:creationId xmlns:a16="http://schemas.microsoft.com/office/drawing/2014/main" id="{B22D129A-78F7-434D-9A38-74D19AB03898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56" y="1799554"/>
            <a:ext cx="1922830" cy="152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9BB0E373-2C7A-44A1-8B46-C1585A3A1BB5}"/>
              </a:ext>
            </a:extLst>
          </p:cNvPr>
          <p:cNvSpPr/>
          <p:nvPr/>
        </p:nvSpPr>
        <p:spPr>
          <a:xfrm rot="20636844">
            <a:off x="8387361" y="308616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EABEBB5-ED3B-469A-A2B2-FD451D3AD9CC}"/>
              </a:ext>
            </a:extLst>
          </p:cNvPr>
          <p:cNvSpPr/>
          <p:nvPr/>
        </p:nvSpPr>
        <p:spPr>
          <a:xfrm>
            <a:off x="9646812" y="3072880"/>
            <a:ext cx="792205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Alimah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2011)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30A93B8-893B-4C94-998C-1D0BCA8A584B}"/>
              </a:ext>
            </a:extLst>
          </p:cNvPr>
          <p:cNvSpPr/>
          <p:nvPr/>
        </p:nvSpPr>
        <p:spPr>
          <a:xfrm>
            <a:off x="8160571" y="3858970"/>
            <a:ext cx="2627362" cy="19106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malapari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16%, </a:t>
            </a:r>
            <a:r>
              <a:rPr lang="en-US" dirty="0" err="1">
                <a:solidFill>
                  <a:schemeClr val="tx1"/>
                </a:solidFill>
              </a:rPr>
              <a:t>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84%.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lemak: </a:t>
            </a:r>
            <a:r>
              <a:rPr lang="en-US" dirty="0" err="1">
                <a:solidFill>
                  <a:schemeClr val="tx1"/>
                </a:solidFill>
              </a:rPr>
              <a:t>palmitat</a:t>
            </a:r>
            <a:r>
              <a:rPr lang="en-US" dirty="0">
                <a:solidFill>
                  <a:schemeClr val="tx1"/>
                </a:solidFill>
              </a:rPr>
              <a:t> 9,8%; stearate 6,2%; 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72,2%;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 11,8%;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DC92F54-2B6F-416B-AC57-93B89EFC94FA}"/>
              </a:ext>
            </a:extLst>
          </p:cNvPr>
          <p:cNvSpPr/>
          <p:nvPr/>
        </p:nvSpPr>
        <p:spPr>
          <a:xfrm>
            <a:off x="4729261" y="5163902"/>
            <a:ext cx="3216485" cy="1148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methanol dan NaOH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pada 60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C,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sebesar</a:t>
            </a:r>
            <a:r>
              <a:rPr lang="en-US" dirty="0">
                <a:solidFill>
                  <a:schemeClr val="tx1"/>
                </a:solidFill>
              </a:rPr>
              <a:t> 92%. </a:t>
            </a:r>
          </a:p>
        </p:txBody>
      </p:sp>
      <p:sp>
        <p:nvSpPr>
          <p:cNvPr id="106" name="Circle: Hollow 105">
            <a:extLst>
              <a:ext uri="{FF2B5EF4-FFF2-40B4-BE49-F238E27FC236}">
                <a16:creationId xmlns:a16="http://schemas.microsoft.com/office/drawing/2014/main" id="{F8CD6FF8-DD03-4715-913D-EDE88864ACFE}"/>
              </a:ext>
            </a:extLst>
          </p:cNvPr>
          <p:cNvSpPr/>
          <p:nvPr/>
        </p:nvSpPr>
        <p:spPr>
          <a:xfrm rot="15428882">
            <a:off x="8464754" y="371096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4EB09AB4-4BD3-47B3-8FC6-C630626616F1}"/>
              </a:ext>
            </a:extLst>
          </p:cNvPr>
          <p:cNvSpPr/>
          <p:nvPr/>
        </p:nvSpPr>
        <p:spPr>
          <a:xfrm rot="263824">
            <a:off x="8383512" y="307030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4A2113D-63C3-4B3D-854E-FE9A5EE338C9}"/>
              </a:ext>
            </a:extLst>
          </p:cNvPr>
          <p:cNvCxnSpPr>
            <a:cxnSpLocks/>
            <a:stCxn id="106" idx="6"/>
            <a:endCxn id="107" idx="4"/>
          </p:cNvCxnSpPr>
          <p:nvPr/>
        </p:nvCxnSpPr>
        <p:spPr>
          <a:xfrm flipH="1" flipV="1">
            <a:off x="8516990" y="3354258"/>
            <a:ext cx="60029" cy="3581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653DAF89-4A73-4789-A990-66DB226232BC}"/>
              </a:ext>
            </a:extLst>
          </p:cNvPr>
          <p:cNvSpPr/>
          <p:nvPr/>
        </p:nvSpPr>
        <p:spPr>
          <a:xfrm rot="10800000">
            <a:off x="7807610" y="5975117"/>
            <a:ext cx="43255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80760F-0AF4-404D-AE69-FB7329767009}"/>
              </a:ext>
            </a:extLst>
          </p:cNvPr>
          <p:cNvSpPr/>
          <p:nvPr/>
        </p:nvSpPr>
        <p:spPr>
          <a:xfrm>
            <a:off x="4729260" y="2087978"/>
            <a:ext cx="3216485" cy="2762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malapari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Specific gravity 0,88-0,89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5,52-5,79 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</a:t>
            </a:r>
          </a:p>
          <a:p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kalor</a:t>
            </a:r>
            <a:r>
              <a:rPr lang="en-US" dirty="0">
                <a:solidFill>
                  <a:schemeClr val="tx1"/>
                </a:solidFill>
              </a:rPr>
              <a:t> 37,8-39,69 MJ/kg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0,72-0,76 mg KOH/g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59,68-60,90</a:t>
            </a:r>
          </a:p>
          <a:p>
            <a:r>
              <a:rPr lang="en-US" dirty="0">
                <a:solidFill>
                  <a:schemeClr val="tx1"/>
                </a:solidFill>
              </a:rPr>
              <a:t>Pour point -4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433049D8-7A1A-457E-B58E-D6EE62ED8941}"/>
              </a:ext>
            </a:extLst>
          </p:cNvPr>
          <p:cNvSpPr/>
          <p:nvPr/>
        </p:nvSpPr>
        <p:spPr>
          <a:xfrm rot="16200000">
            <a:off x="6083758" y="4866976"/>
            <a:ext cx="43255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0865EC5-6C2B-414F-891E-1E34D5E3F2BB}"/>
              </a:ext>
            </a:extLst>
          </p:cNvPr>
          <p:cNvSpPr/>
          <p:nvPr/>
        </p:nvSpPr>
        <p:spPr>
          <a:xfrm>
            <a:off x="8160571" y="5962957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Transterifikasi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13" name="Rectangle 112">
            <a:hlinkClick r:id="rId20" action="ppaction://hlinksldjump"/>
            <a:extLst>
              <a:ext uri="{FF2B5EF4-FFF2-40B4-BE49-F238E27FC236}">
                <a16:creationId xmlns:a16="http://schemas.microsoft.com/office/drawing/2014/main" id="{ECCE3BEA-175F-469E-94D0-8074D7E97A7B}"/>
              </a:ext>
            </a:extLst>
          </p:cNvPr>
          <p:cNvSpPr/>
          <p:nvPr/>
        </p:nvSpPr>
        <p:spPr>
          <a:xfrm>
            <a:off x="8784823" y="6011137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4" name="Circle: Hollow 113">
            <a:extLst>
              <a:ext uri="{FF2B5EF4-FFF2-40B4-BE49-F238E27FC236}">
                <a16:creationId xmlns:a16="http://schemas.microsoft.com/office/drawing/2014/main" id="{DCBBE9D5-F9C3-4DAC-B708-A8818361F425}"/>
              </a:ext>
            </a:extLst>
          </p:cNvPr>
          <p:cNvSpPr/>
          <p:nvPr/>
        </p:nvSpPr>
        <p:spPr>
          <a:xfrm rot="15428882">
            <a:off x="9321956" y="57383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70" name="Picture 69" descr="C:\Users\USER\AppData\Local\Packages\Microsoft.Office.Desktop_8wekyb3d8bbwe\AC\INetCache\Content.MSO\EE132DB1.tmp">
            <a:extLst>
              <a:ext uri="{FF2B5EF4-FFF2-40B4-BE49-F238E27FC236}">
                <a16:creationId xmlns:a16="http://schemas.microsoft.com/office/drawing/2014/main" id="{5AC74C68-59CC-443E-9D24-9287DA2ACB62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72" y="1283980"/>
            <a:ext cx="2163176" cy="1849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28CBDB1-2C62-4DF6-A2CC-753EEBFC61FE}"/>
              </a:ext>
            </a:extLst>
          </p:cNvPr>
          <p:cNvSpPr/>
          <p:nvPr/>
        </p:nvSpPr>
        <p:spPr>
          <a:xfrm>
            <a:off x="1357305" y="2725891"/>
            <a:ext cx="13965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https://madubinaapiari.co.id</a:t>
            </a:r>
            <a:endParaRPr lang="en-ID" sz="800" dirty="0"/>
          </a:p>
        </p:txBody>
      </p:sp>
      <p:pic>
        <p:nvPicPr>
          <p:cNvPr id="72" name="Picture 71" descr="C:\Users\USER\AppData\Local\Packages\Microsoft.Office.Desktop_8wekyb3d8bbwe\AC\INetCache\Content.MSO\F4E62BE7.tmp">
            <a:extLst>
              <a:ext uri="{FF2B5EF4-FFF2-40B4-BE49-F238E27FC236}">
                <a16:creationId xmlns:a16="http://schemas.microsoft.com/office/drawing/2014/main" id="{83E051F6-3BB6-4BC5-88F7-2A200D43A131}"/>
              </a:ext>
            </a:extLst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29" y="3821600"/>
            <a:ext cx="2767051" cy="2389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E77D69-0DA0-41F8-9ABB-BA2172E7AE8D}"/>
              </a:ext>
            </a:extLst>
          </p:cNvPr>
          <p:cNvSpPr/>
          <p:nvPr/>
        </p:nvSpPr>
        <p:spPr>
          <a:xfrm>
            <a:off x="2233216" y="5829226"/>
            <a:ext cx="792205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Alimah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2011)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Rectangle: Rounded Corners 7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7D0CFA28-975F-4E0D-BBA4-6F75E23BBF7E}"/>
              </a:ext>
            </a:extLst>
          </p:cNvPr>
          <p:cNvSpPr/>
          <p:nvPr/>
        </p:nvSpPr>
        <p:spPr>
          <a:xfrm>
            <a:off x="5291303" y="1371770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Malapari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Rectangle 75">
            <a:hlinkClick r:id="rId23" action="ppaction://hlinksldjump"/>
            <a:extLst>
              <a:ext uri="{FF2B5EF4-FFF2-40B4-BE49-F238E27FC236}">
                <a16:creationId xmlns:a16="http://schemas.microsoft.com/office/drawing/2014/main" id="{E6CC13EC-B512-4042-9E6A-2A77F613ED8F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8" name="Rectangle 77">
            <a:hlinkClick r:id="rId24" action="ppaction://hlinksldjump"/>
            <a:extLst>
              <a:ext uri="{FF2B5EF4-FFF2-40B4-BE49-F238E27FC236}">
                <a16:creationId xmlns:a16="http://schemas.microsoft.com/office/drawing/2014/main" id="{0737EB21-0C9F-4AA4-B58F-22793BF101F1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2CCB6C06-5661-48E4-BF73-08B7271900B1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FBA58C4-9FB7-467E-BABE-B032199F21E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D405671-8798-4C84-AB09-8E7C96CA07C4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malapari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BB9088F-F30A-4985-BCD1-F7B15D1E692D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20" action="ppaction://hlinksldjump" tooltip="Tutup"/>
            <a:extLst>
              <a:ext uri="{FF2B5EF4-FFF2-40B4-BE49-F238E27FC236}">
                <a16:creationId xmlns:a16="http://schemas.microsoft.com/office/drawing/2014/main" id="{0B0F83F6-F437-42D8-990C-A6BC51B92AB5}"/>
              </a:ext>
            </a:extLst>
          </p:cNvPr>
          <p:cNvSpPr/>
          <p:nvPr/>
        </p:nvSpPr>
        <p:spPr>
          <a:xfrm>
            <a:off x="7926428" y="6015296"/>
            <a:ext cx="198992" cy="177492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688AFD-FB19-4A91-BF3C-8BAB66F5EC4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10DFC82-AD3A-4D81-B89B-9AA5680A5007}"/>
              </a:ext>
            </a:extLst>
          </p:cNvPr>
          <p:cNvSpPr/>
          <p:nvPr/>
        </p:nvSpPr>
        <p:spPr>
          <a:xfrm>
            <a:off x="4814688" y="2243053"/>
            <a:ext cx="2627362" cy="20512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Nama </a:t>
            </a:r>
            <a:r>
              <a:rPr lang="en-US" dirty="0" err="1">
                <a:solidFill>
                  <a:schemeClr val="tx1"/>
                </a:solidFill>
              </a:rPr>
              <a:t>ilmiah</a:t>
            </a:r>
            <a:r>
              <a:rPr lang="en-US" dirty="0">
                <a:solidFill>
                  <a:schemeClr val="tx1"/>
                </a:solidFill>
              </a:rPr>
              <a:t> Ricinus </a:t>
            </a:r>
            <a:r>
              <a:rPr lang="en-US" dirty="0" err="1">
                <a:solidFill>
                  <a:schemeClr val="tx1"/>
                </a:solidFill>
              </a:rPr>
              <a:t>communis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famili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Eohorbiaceae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Afrika, di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tropis</a:t>
            </a:r>
            <a:r>
              <a:rPr lang="en-US" dirty="0">
                <a:solidFill>
                  <a:schemeClr val="tx1"/>
                </a:solidFill>
              </a:rPr>
              <a:t> dan subtropics, </a:t>
            </a:r>
            <a:r>
              <a:rPr lang="en-US" dirty="0" err="1">
                <a:solidFill>
                  <a:schemeClr val="tx1"/>
                </a:solidFill>
              </a:rPr>
              <a:t>curah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hujan</a:t>
            </a:r>
            <a:r>
              <a:rPr lang="en-US" dirty="0">
                <a:solidFill>
                  <a:schemeClr val="tx1"/>
                </a:solidFill>
              </a:rPr>
              <a:t> 750-1000 mm/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3" name="Picture 72" descr="Image result for castor&quot;">
            <a:hlinkClick r:id="rId9" action="ppaction://hlinksldjump"/>
            <a:extLst>
              <a:ext uri="{FF2B5EF4-FFF2-40B4-BE49-F238E27FC236}">
                <a16:creationId xmlns:a16="http://schemas.microsoft.com/office/drawing/2014/main" id="{C9F79B91-D4F9-4EF3-982A-D7522C3F5EED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 r="7002"/>
          <a:stretch/>
        </p:blipFill>
        <p:spPr bwMode="auto">
          <a:xfrm>
            <a:off x="8405901" y="4619273"/>
            <a:ext cx="1997786" cy="146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BCCA4128-958E-4D77-9659-981E7869893F}"/>
              </a:ext>
            </a:extLst>
          </p:cNvPr>
          <p:cNvSpPr/>
          <p:nvPr/>
        </p:nvSpPr>
        <p:spPr>
          <a:xfrm rot="21409270">
            <a:off x="7194005" y="400217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7" name="Circle: Hollow 86">
            <a:extLst>
              <a:ext uri="{FF2B5EF4-FFF2-40B4-BE49-F238E27FC236}">
                <a16:creationId xmlns:a16="http://schemas.microsoft.com/office/drawing/2014/main" id="{23F81C4E-9A5D-4D5B-A08C-DBB91FB5F478}"/>
              </a:ext>
            </a:extLst>
          </p:cNvPr>
          <p:cNvSpPr/>
          <p:nvPr/>
        </p:nvSpPr>
        <p:spPr>
          <a:xfrm rot="1409364">
            <a:off x="8297300" y="46227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598CC70-982C-4305-BF24-A09204D898E4}"/>
              </a:ext>
            </a:extLst>
          </p:cNvPr>
          <p:cNvCxnSpPr>
            <a:stCxn id="86" idx="5"/>
            <a:endCxn id="87" idx="2"/>
          </p:cNvCxnSpPr>
          <p:nvPr/>
        </p:nvCxnSpPr>
        <p:spPr>
          <a:xfrm>
            <a:off x="7445893" y="4239084"/>
            <a:ext cx="863371" cy="468312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0C2AD2A3-3D43-434B-A662-82A7FE377E87}"/>
              </a:ext>
            </a:extLst>
          </p:cNvPr>
          <p:cNvSpPr/>
          <p:nvPr/>
        </p:nvSpPr>
        <p:spPr>
          <a:xfrm>
            <a:off x="4993360" y="1368949"/>
            <a:ext cx="2117781" cy="276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(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keliki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EA7CE176-2877-465F-AA80-232E3149742D}"/>
              </a:ext>
            </a:extLst>
          </p:cNvPr>
          <p:cNvSpPr/>
          <p:nvPr/>
        </p:nvSpPr>
        <p:spPr>
          <a:xfrm>
            <a:off x="1445173" y="3221405"/>
            <a:ext cx="2627362" cy="1380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Penghasil</a:t>
            </a:r>
            <a:r>
              <a:rPr lang="en-US" dirty="0">
                <a:solidFill>
                  <a:schemeClr val="tx1"/>
                </a:solidFill>
              </a:rPr>
              <a:t> castor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: India, China, Brazil, </a:t>
            </a:r>
            <a:r>
              <a:rPr lang="en-US" dirty="0" err="1">
                <a:solidFill>
                  <a:schemeClr val="tx1"/>
                </a:solidFill>
              </a:rPr>
              <a:t>Rusia</a:t>
            </a:r>
            <a:r>
              <a:rPr lang="en-US" dirty="0">
                <a:solidFill>
                  <a:schemeClr val="tx1"/>
                </a:solidFill>
              </a:rPr>
              <a:t>, dan Thailand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8D1DC06E-E474-43FA-B9CF-84BA5B983E90}"/>
              </a:ext>
            </a:extLst>
          </p:cNvPr>
          <p:cNvSpPr/>
          <p:nvPr/>
        </p:nvSpPr>
        <p:spPr>
          <a:xfrm>
            <a:off x="1431279" y="4778495"/>
            <a:ext cx="2627362" cy="13804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iklim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tumbuhan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3m, pada </a:t>
            </a:r>
            <a:r>
              <a:rPr lang="en-US" dirty="0" err="1">
                <a:solidFill>
                  <a:schemeClr val="tx1"/>
                </a:solidFill>
              </a:rPr>
              <a:t>iklim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tropis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subtropis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bisa</a:t>
            </a:r>
            <a:r>
              <a:rPr lang="en-US" dirty="0">
                <a:solidFill>
                  <a:schemeClr val="tx1"/>
                </a:solidFill>
              </a:rPr>
              <a:t> 12m.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7E9B80D-94C5-4F9F-B898-D8028AAD0F0F}"/>
              </a:ext>
            </a:extLst>
          </p:cNvPr>
          <p:cNvSpPr/>
          <p:nvPr/>
        </p:nvSpPr>
        <p:spPr>
          <a:xfrm>
            <a:off x="8182418" y="1615599"/>
            <a:ext cx="2627362" cy="23753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castor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46%. </a:t>
            </a:r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1250-2500 liter.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440B93B9-BD7C-41D4-AADE-B6AD7F51A2A1}"/>
              </a:ext>
            </a:extLst>
          </p:cNvPr>
          <p:cNvSpPr/>
          <p:nvPr/>
        </p:nvSpPr>
        <p:spPr>
          <a:xfrm rot="19966892">
            <a:off x="3829894" y="470497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8" name="Circle: Hollow 107">
            <a:extLst>
              <a:ext uri="{FF2B5EF4-FFF2-40B4-BE49-F238E27FC236}">
                <a16:creationId xmlns:a16="http://schemas.microsoft.com/office/drawing/2014/main" id="{71D12204-9EAF-4E30-9035-A3101F971B62}"/>
              </a:ext>
            </a:extLst>
          </p:cNvPr>
          <p:cNvSpPr/>
          <p:nvPr/>
        </p:nvSpPr>
        <p:spPr>
          <a:xfrm rot="1409364">
            <a:off x="4734144" y="400882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918BEB0-1D57-482A-AB20-4DE5D91ED88A}"/>
              </a:ext>
            </a:extLst>
          </p:cNvPr>
          <p:cNvCxnSpPr>
            <a:cxnSpLocks/>
            <a:stCxn id="107" idx="6"/>
            <a:endCxn id="108" idx="3"/>
          </p:cNvCxnSpPr>
          <p:nvPr/>
        </p:nvCxnSpPr>
        <p:spPr>
          <a:xfrm flipV="1">
            <a:off x="4102665" y="4202524"/>
            <a:ext cx="642154" cy="578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ircle: Hollow 109">
            <a:extLst>
              <a:ext uri="{FF2B5EF4-FFF2-40B4-BE49-F238E27FC236}">
                <a16:creationId xmlns:a16="http://schemas.microsoft.com/office/drawing/2014/main" id="{1EF614D4-CDE3-4184-B215-001BE737DE4D}"/>
              </a:ext>
            </a:extLst>
          </p:cNvPr>
          <p:cNvSpPr/>
          <p:nvPr/>
        </p:nvSpPr>
        <p:spPr>
          <a:xfrm rot="18807005">
            <a:off x="3922697" y="350401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1" name="Circle: Hollow 110">
            <a:extLst>
              <a:ext uri="{FF2B5EF4-FFF2-40B4-BE49-F238E27FC236}">
                <a16:creationId xmlns:a16="http://schemas.microsoft.com/office/drawing/2014/main" id="{E71BFA25-6D69-443B-A3A4-7225E7D7E95B}"/>
              </a:ext>
            </a:extLst>
          </p:cNvPr>
          <p:cNvSpPr/>
          <p:nvPr/>
        </p:nvSpPr>
        <p:spPr>
          <a:xfrm rot="2729039">
            <a:off x="4751306" y="350687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1D60EE7-5FEC-4F8E-B448-400D7A3F36C7}"/>
              </a:ext>
            </a:extLst>
          </p:cNvPr>
          <p:cNvCxnSpPr>
            <a:cxnSpLocks/>
            <a:stCxn id="110" idx="5"/>
            <a:endCxn id="111" idx="3"/>
          </p:cNvCxnSpPr>
          <p:nvPr/>
        </p:nvCxnSpPr>
        <p:spPr>
          <a:xfrm>
            <a:off x="4210275" y="3641228"/>
            <a:ext cx="542143" cy="55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ircle: Hollow 112">
            <a:extLst>
              <a:ext uri="{FF2B5EF4-FFF2-40B4-BE49-F238E27FC236}">
                <a16:creationId xmlns:a16="http://schemas.microsoft.com/office/drawing/2014/main" id="{CD847449-98E0-44FD-85EB-5F2E27FEFFE8}"/>
              </a:ext>
            </a:extLst>
          </p:cNvPr>
          <p:cNvSpPr/>
          <p:nvPr/>
        </p:nvSpPr>
        <p:spPr>
          <a:xfrm rot="18807005">
            <a:off x="7958130" y="22179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4" name="Circle: Hollow 113">
            <a:extLst>
              <a:ext uri="{FF2B5EF4-FFF2-40B4-BE49-F238E27FC236}">
                <a16:creationId xmlns:a16="http://schemas.microsoft.com/office/drawing/2014/main" id="{00838878-8940-41E0-BCC2-16CAADE1014E}"/>
              </a:ext>
            </a:extLst>
          </p:cNvPr>
          <p:cNvSpPr/>
          <p:nvPr/>
        </p:nvSpPr>
        <p:spPr>
          <a:xfrm rot="2729039">
            <a:off x="7194004" y="221796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B8948B8-61F2-4C9F-9C1F-D7AAF062BB2F}"/>
              </a:ext>
            </a:extLst>
          </p:cNvPr>
          <p:cNvCxnSpPr>
            <a:cxnSpLocks/>
            <a:stCxn id="113" idx="1"/>
            <a:endCxn id="114" idx="7"/>
          </p:cNvCxnSpPr>
          <p:nvPr/>
        </p:nvCxnSpPr>
        <p:spPr>
          <a:xfrm flipH="1" flipV="1">
            <a:off x="7481650" y="2362460"/>
            <a:ext cx="477660" cy="26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hlinkClick r:id="rId20" action="ppaction://hlinksldjump" tooltip="Karakteristik minyak castor"/>
            <a:extLst>
              <a:ext uri="{FF2B5EF4-FFF2-40B4-BE49-F238E27FC236}">
                <a16:creationId xmlns:a16="http://schemas.microsoft.com/office/drawing/2014/main" id="{32AE6254-02FD-431D-92B7-E7B99C7A744A}"/>
              </a:ext>
            </a:extLst>
          </p:cNvPr>
          <p:cNvSpPr/>
          <p:nvPr/>
        </p:nvSpPr>
        <p:spPr>
          <a:xfrm>
            <a:off x="8793300" y="3645504"/>
            <a:ext cx="1276164" cy="28227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7" name="Picture 116" descr="Image result for castor&quot;">
            <a:extLst>
              <a:ext uri="{FF2B5EF4-FFF2-40B4-BE49-F238E27FC236}">
                <a16:creationId xmlns:a16="http://schemas.microsoft.com/office/drawing/2014/main" id="{3C38EECD-11B0-4B6B-AB25-905F8FA1F538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61" y="1229929"/>
            <a:ext cx="2663904" cy="1716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8" name="Picture 117" descr="Image result for castor&quot;">
            <a:extLst>
              <a:ext uri="{FF2B5EF4-FFF2-40B4-BE49-F238E27FC236}">
                <a16:creationId xmlns:a16="http://schemas.microsoft.com/office/drawing/2014/main" id="{E82DFDDD-A58F-4519-AB47-7803E084CDA0}"/>
              </a:ext>
            </a:extLst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76" y="4476875"/>
            <a:ext cx="1715138" cy="1707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1F4329-2ED0-45FA-B7EB-0D012D1F9FD4}"/>
              </a:ext>
            </a:extLst>
          </p:cNvPr>
          <p:cNvSpPr/>
          <p:nvPr/>
        </p:nvSpPr>
        <p:spPr>
          <a:xfrm>
            <a:off x="5437496" y="5955764"/>
            <a:ext cx="13420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https://www.thehindu.com</a:t>
            </a:r>
            <a:endParaRPr lang="en-ID" sz="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8102AA-61F9-4D7E-908E-B80CE1267084}"/>
              </a:ext>
            </a:extLst>
          </p:cNvPr>
          <p:cNvSpPr/>
          <p:nvPr/>
        </p:nvSpPr>
        <p:spPr>
          <a:xfrm>
            <a:off x="2294272" y="2672228"/>
            <a:ext cx="1673856" cy="218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https://www.financialexpress.com/</a:t>
            </a:r>
            <a:endParaRPr lang="en-ID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944C1B76-654F-47AB-8BA2-B7694795C3C8}"/>
              </a:ext>
            </a:extLst>
          </p:cNvPr>
          <p:cNvSpPr/>
          <p:nvPr/>
        </p:nvSpPr>
        <p:spPr>
          <a:xfrm>
            <a:off x="8190436" y="4091790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Struktur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kimia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0" name="Rectangle 119">
            <a:hlinkClick r:id="rId24" action="ppaction://hlinksldjump" tooltip="Struktur kimia minyak castor"/>
            <a:extLst>
              <a:ext uri="{FF2B5EF4-FFF2-40B4-BE49-F238E27FC236}">
                <a16:creationId xmlns:a16="http://schemas.microsoft.com/office/drawing/2014/main" id="{424A4CA4-7427-4594-A7C4-DE050532D6EE}"/>
              </a:ext>
            </a:extLst>
          </p:cNvPr>
          <p:cNvSpPr/>
          <p:nvPr/>
        </p:nvSpPr>
        <p:spPr>
          <a:xfrm>
            <a:off x="8838054" y="4143044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6BF27B8-B38A-450B-A281-AACC7F10C484}"/>
              </a:ext>
            </a:extLst>
          </p:cNvPr>
          <p:cNvSpPr/>
          <p:nvPr/>
        </p:nvSpPr>
        <p:spPr>
          <a:xfrm>
            <a:off x="8190436" y="1152241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Transterifikasi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2" name="Rectangle 121">
            <a:hlinkClick r:id="rId25" action="ppaction://hlinksldjump" tooltip="Transesterifikasi minyak castor"/>
            <a:extLst>
              <a:ext uri="{FF2B5EF4-FFF2-40B4-BE49-F238E27FC236}">
                <a16:creationId xmlns:a16="http://schemas.microsoft.com/office/drawing/2014/main" id="{CB5C6C48-592E-4122-ACF3-B4AFDBA589B3}"/>
              </a:ext>
            </a:extLst>
          </p:cNvPr>
          <p:cNvSpPr/>
          <p:nvPr/>
        </p:nvSpPr>
        <p:spPr>
          <a:xfrm>
            <a:off x="8814688" y="1200421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3" name="Circle: Hollow 122">
            <a:extLst>
              <a:ext uri="{FF2B5EF4-FFF2-40B4-BE49-F238E27FC236}">
                <a16:creationId xmlns:a16="http://schemas.microsoft.com/office/drawing/2014/main" id="{0623E8B6-8E8D-441A-ABF5-84A988C57035}"/>
              </a:ext>
            </a:extLst>
          </p:cNvPr>
          <p:cNvSpPr/>
          <p:nvPr/>
        </p:nvSpPr>
        <p:spPr>
          <a:xfrm rot="18807005">
            <a:off x="9334624" y="146511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A8A763FA-2432-48FB-AAEF-24D167A5B975}"/>
              </a:ext>
            </a:extLst>
          </p:cNvPr>
          <p:cNvSpPr/>
          <p:nvPr/>
        </p:nvSpPr>
        <p:spPr>
          <a:xfrm rot="18807005">
            <a:off x="9351720" y="387315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8" name="Rectangle 127">
            <a:hlinkClick r:id="rId26" action="ppaction://hlinksldjump"/>
            <a:extLst>
              <a:ext uri="{FF2B5EF4-FFF2-40B4-BE49-F238E27FC236}">
                <a16:creationId xmlns:a16="http://schemas.microsoft.com/office/drawing/2014/main" id="{FEEDA5BE-7A6E-41E0-89DE-AA0EA742D2DB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29" name="Rectangle 128">
            <a:hlinkClick r:id="rId27" action="ppaction://hlinksldjump"/>
            <a:extLst>
              <a:ext uri="{FF2B5EF4-FFF2-40B4-BE49-F238E27FC236}">
                <a16:creationId xmlns:a16="http://schemas.microsoft.com/office/drawing/2014/main" id="{8B7392C4-19A7-4D95-A47F-A6179DAB9000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1E77B22-87E3-4851-A080-AEBACE27775E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FEF32F6-3889-4355-AE6B-9E96CADD93CD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924686-86AF-4C79-B0B6-09388F70B56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castor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96326B-6E53-4A77-B99D-D863918D4446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8521C5-AC80-4144-B555-43F1373E30D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0" grpId="0" animBg="1"/>
      <p:bldP spid="1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10DFC82-AD3A-4D81-B89B-9AA5680A5007}"/>
              </a:ext>
            </a:extLst>
          </p:cNvPr>
          <p:cNvSpPr/>
          <p:nvPr/>
        </p:nvSpPr>
        <p:spPr>
          <a:xfrm>
            <a:off x="4814688" y="2243053"/>
            <a:ext cx="2627362" cy="20512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Nama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ilmiah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Ricinus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communis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famil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iEohorbiaceae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dari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Afrika, di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daerah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tropis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dan subtropics,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curah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hujan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750-1000 mm/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thn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  <a:p>
            <a:pPr algn="ctr"/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3" name="Picture 72" descr="Image result for castor&quot;">
            <a:hlinkClick r:id="rId9" action="ppaction://hlinksldjump"/>
            <a:extLst>
              <a:ext uri="{FF2B5EF4-FFF2-40B4-BE49-F238E27FC236}">
                <a16:creationId xmlns:a16="http://schemas.microsoft.com/office/drawing/2014/main" id="{C9F79B91-D4F9-4EF3-982A-D7522C3F5EED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 r="7002"/>
          <a:stretch/>
        </p:blipFill>
        <p:spPr bwMode="auto">
          <a:xfrm>
            <a:off x="8405901" y="4619273"/>
            <a:ext cx="1997786" cy="146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BCCA4128-958E-4D77-9659-981E7869893F}"/>
              </a:ext>
            </a:extLst>
          </p:cNvPr>
          <p:cNvSpPr/>
          <p:nvPr/>
        </p:nvSpPr>
        <p:spPr>
          <a:xfrm rot="21409270">
            <a:off x="7194005" y="4002176"/>
            <a:ext cx="288758" cy="284369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F2B7BD1-C5F7-4B81-B193-F810823F3DFF}"/>
              </a:ext>
            </a:extLst>
          </p:cNvPr>
          <p:cNvSpPr/>
          <p:nvPr/>
        </p:nvSpPr>
        <p:spPr>
          <a:xfrm>
            <a:off x="9056176" y="5605251"/>
            <a:ext cx="1221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https://www.123rf.com/</a:t>
            </a:r>
            <a:endParaRPr lang="en-ID" sz="800" dirty="0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7E9B80D-94C5-4F9F-B898-D8028AAD0F0F}"/>
              </a:ext>
            </a:extLst>
          </p:cNvPr>
          <p:cNvSpPr/>
          <p:nvPr/>
        </p:nvSpPr>
        <p:spPr>
          <a:xfrm>
            <a:off x="8182418" y="1615599"/>
            <a:ext cx="2627362" cy="23753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castor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46%. </a:t>
            </a:r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1250-2500 liter.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karakteristik</a:t>
            </a:r>
            <a:r>
              <a:rPr lang="en-US" b="1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108" name="Circle: Hollow 107">
            <a:extLst>
              <a:ext uri="{FF2B5EF4-FFF2-40B4-BE49-F238E27FC236}">
                <a16:creationId xmlns:a16="http://schemas.microsoft.com/office/drawing/2014/main" id="{71D12204-9EAF-4E30-9035-A3101F971B62}"/>
              </a:ext>
            </a:extLst>
          </p:cNvPr>
          <p:cNvSpPr/>
          <p:nvPr/>
        </p:nvSpPr>
        <p:spPr>
          <a:xfrm rot="1409364">
            <a:off x="4734144" y="4008823"/>
            <a:ext cx="288758" cy="284369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1" name="Circle: Hollow 110">
            <a:extLst>
              <a:ext uri="{FF2B5EF4-FFF2-40B4-BE49-F238E27FC236}">
                <a16:creationId xmlns:a16="http://schemas.microsoft.com/office/drawing/2014/main" id="{E71BFA25-6D69-443B-A3A4-7225E7D7E95B}"/>
              </a:ext>
            </a:extLst>
          </p:cNvPr>
          <p:cNvSpPr/>
          <p:nvPr/>
        </p:nvSpPr>
        <p:spPr>
          <a:xfrm rot="2729039">
            <a:off x="4737412" y="2262352"/>
            <a:ext cx="288758" cy="284369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4" name="Circle: Hollow 113">
            <a:extLst>
              <a:ext uri="{FF2B5EF4-FFF2-40B4-BE49-F238E27FC236}">
                <a16:creationId xmlns:a16="http://schemas.microsoft.com/office/drawing/2014/main" id="{00838878-8940-41E0-BCC2-16CAADE1014E}"/>
              </a:ext>
            </a:extLst>
          </p:cNvPr>
          <p:cNvSpPr/>
          <p:nvPr/>
        </p:nvSpPr>
        <p:spPr>
          <a:xfrm rot="2729039">
            <a:off x="7194004" y="2217968"/>
            <a:ext cx="288758" cy="284369"/>
          </a:xfrm>
          <a:prstGeom prst="donut">
            <a:avLst/>
          </a:prstGeom>
          <a:solidFill>
            <a:schemeClr val="bg1">
              <a:lumMod val="85000"/>
            </a:schemeClr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6" name="Rectangle 115">
            <a:hlinkClick r:id="rId21" action="ppaction://hlinksldjump"/>
            <a:extLst>
              <a:ext uri="{FF2B5EF4-FFF2-40B4-BE49-F238E27FC236}">
                <a16:creationId xmlns:a16="http://schemas.microsoft.com/office/drawing/2014/main" id="{32AE6254-02FD-431D-92B7-E7B99C7A744A}"/>
              </a:ext>
            </a:extLst>
          </p:cNvPr>
          <p:cNvSpPr/>
          <p:nvPr/>
        </p:nvSpPr>
        <p:spPr>
          <a:xfrm>
            <a:off x="8769772" y="3618667"/>
            <a:ext cx="1276164" cy="28227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87754E2-3B6E-4CD2-BC38-754A0F4B758A}"/>
              </a:ext>
            </a:extLst>
          </p:cNvPr>
          <p:cNvSpPr/>
          <p:nvPr/>
        </p:nvSpPr>
        <p:spPr>
          <a:xfrm>
            <a:off x="4286541" y="1776212"/>
            <a:ext cx="3643998" cy="4740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Warna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pucat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berwarna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967,3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240,12 </a:t>
            </a:r>
            <a:r>
              <a:rPr lang="en-US" dirty="0" err="1">
                <a:solidFill>
                  <a:schemeClr val="tx1"/>
                </a:solidFill>
              </a:rPr>
              <a:t>cSt</a:t>
            </a:r>
            <a:r>
              <a:rPr lang="en-US" dirty="0">
                <a:solidFill>
                  <a:schemeClr val="tx1"/>
                </a:solidFill>
              </a:rPr>
              <a:t>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setan</a:t>
            </a:r>
            <a:r>
              <a:rPr lang="en-US" dirty="0">
                <a:solidFill>
                  <a:schemeClr val="tx1"/>
                </a:solidFill>
              </a:rPr>
              <a:t> 42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0,7 mg KOH/g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 181,4mg KOH/g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iodium</a:t>
            </a:r>
            <a:r>
              <a:rPr lang="en-US" dirty="0">
                <a:solidFill>
                  <a:schemeClr val="tx1"/>
                </a:solidFill>
              </a:rPr>
              <a:t> 84,4 cg l/g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air 1.830 mg/kg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abu</a:t>
            </a:r>
            <a:r>
              <a:rPr lang="en-US" dirty="0">
                <a:solidFill>
                  <a:schemeClr val="tx1"/>
                </a:solidFill>
              </a:rPr>
              <a:t> 0,02% m/m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</a:t>
            </a:r>
            <a:r>
              <a:rPr lang="en-US" dirty="0">
                <a:solidFill>
                  <a:schemeClr val="tx1"/>
                </a:solidFill>
              </a:rPr>
              <a:t>. sulfur </a:t>
            </a:r>
            <a:r>
              <a:rPr lang="en-US" dirty="0" err="1">
                <a:solidFill>
                  <a:schemeClr val="tx1"/>
                </a:solidFill>
              </a:rPr>
              <a:t>kurang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</a:t>
            </a:r>
            <a:r>
              <a:rPr lang="en-US" dirty="0">
                <a:solidFill>
                  <a:schemeClr val="tx1"/>
                </a:solidFill>
              </a:rPr>
              <a:t> 0,04 mg/kg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260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Cloud point 1 </a:t>
            </a:r>
            <a:r>
              <a:rPr lang="en-US" baseline="30000" dirty="0" err="1">
                <a:solidFill>
                  <a:schemeClr val="tx1"/>
                </a:solidFill>
              </a:rPr>
              <a:t>o</a:t>
            </a:r>
            <a:r>
              <a:rPr lang="en-US" dirty="0" err="1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Pour point 14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alcohol,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asetat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glasial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kloroform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karbon</a:t>
            </a:r>
            <a:r>
              <a:rPr lang="en-US" dirty="0">
                <a:solidFill>
                  <a:schemeClr val="tx1"/>
                </a:solidFill>
              </a:rPr>
              <a:t> sulfide, dan benzene.</a:t>
            </a:r>
          </a:p>
        </p:txBody>
      </p:sp>
      <p:sp>
        <p:nvSpPr>
          <p:cNvPr id="72" name="Rectangle 71">
            <a:hlinkClick r:id="rId21" action="ppaction://hlinksldjump" tooltip="Tutup"/>
            <a:extLst>
              <a:ext uri="{FF2B5EF4-FFF2-40B4-BE49-F238E27FC236}">
                <a16:creationId xmlns:a16="http://schemas.microsoft.com/office/drawing/2014/main" id="{15029CD7-3AA9-48A0-98FF-45D174871AA5}"/>
              </a:ext>
            </a:extLst>
          </p:cNvPr>
          <p:cNvSpPr/>
          <p:nvPr/>
        </p:nvSpPr>
        <p:spPr>
          <a:xfrm>
            <a:off x="7808272" y="1786463"/>
            <a:ext cx="114242" cy="186008"/>
          </a:xfrm>
          <a:prstGeom prst="rect">
            <a:avLst/>
          </a:prstGeom>
          <a:solidFill>
            <a:srgbClr val="10F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BCF159E3-EDD4-4F37-B32D-A0B1E3DC0CB2}"/>
              </a:ext>
            </a:extLst>
          </p:cNvPr>
          <p:cNvSpPr/>
          <p:nvPr/>
        </p:nvSpPr>
        <p:spPr>
          <a:xfrm rot="10800000">
            <a:off x="7956569" y="3621049"/>
            <a:ext cx="762738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5" name="Picture 74" descr="Image result for minyak castor&quot;">
            <a:extLst>
              <a:ext uri="{FF2B5EF4-FFF2-40B4-BE49-F238E27FC236}">
                <a16:creationId xmlns:a16="http://schemas.microsoft.com/office/drawing/2014/main" id="{E3D0550C-3D5F-4A93-BBD5-5710EAF5DCD6}"/>
              </a:ext>
            </a:extLst>
          </p:cNvPr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6916" r="31116" b="5381"/>
          <a:stretch/>
        </p:blipFill>
        <p:spPr bwMode="auto">
          <a:xfrm>
            <a:off x="1447066" y="1558115"/>
            <a:ext cx="1738040" cy="1757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379177-C981-4682-A335-3C1FE42AF31C}"/>
              </a:ext>
            </a:extLst>
          </p:cNvPr>
          <p:cNvSpPr/>
          <p:nvPr/>
        </p:nvSpPr>
        <p:spPr>
          <a:xfrm>
            <a:off x="2455282" y="4273521"/>
            <a:ext cx="13821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https://m.ayobandung.com/</a:t>
            </a:r>
            <a:endParaRPr lang="en-ID" sz="800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89BC4CC-84D5-4AAC-A00B-738090C420EA}"/>
              </a:ext>
            </a:extLst>
          </p:cNvPr>
          <p:cNvSpPr/>
          <p:nvPr/>
        </p:nvSpPr>
        <p:spPr>
          <a:xfrm>
            <a:off x="1350141" y="3459549"/>
            <a:ext cx="2627362" cy="2780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2,68%; </a:t>
            </a:r>
            <a:r>
              <a:rPr lang="en-US" dirty="0" err="1">
                <a:solidFill>
                  <a:schemeClr val="tx1"/>
                </a:solidFill>
              </a:rPr>
              <a:t>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jenuh</a:t>
            </a:r>
            <a:r>
              <a:rPr lang="en-US" dirty="0">
                <a:solidFill>
                  <a:schemeClr val="tx1"/>
                </a:solidFill>
              </a:rPr>
              <a:t> 97,44%; </a:t>
            </a:r>
            <a:r>
              <a:rPr lang="en-US" dirty="0" err="1">
                <a:solidFill>
                  <a:schemeClr val="tx1"/>
                </a:solidFill>
              </a:rPr>
              <a:t>ricinoleat</a:t>
            </a:r>
            <a:r>
              <a:rPr lang="en-US" dirty="0">
                <a:solidFill>
                  <a:schemeClr val="tx1"/>
                </a:solidFill>
              </a:rPr>
              <a:t> 89,3%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 4,2%; 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2,3%; stearate 1%; </a:t>
            </a:r>
            <a:r>
              <a:rPr lang="en-US" dirty="0" err="1">
                <a:solidFill>
                  <a:schemeClr val="tx1"/>
                </a:solidFill>
              </a:rPr>
              <a:t>dihidroksistereat</a:t>
            </a:r>
            <a:r>
              <a:rPr lang="en-US" dirty="0">
                <a:solidFill>
                  <a:schemeClr val="tx1"/>
                </a:solidFill>
              </a:rPr>
              <a:t> 1%; </a:t>
            </a:r>
            <a:r>
              <a:rPr lang="en-US" dirty="0" err="1">
                <a:solidFill>
                  <a:schemeClr val="tx1"/>
                </a:solidFill>
              </a:rPr>
              <a:t>palmitat</a:t>
            </a:r>
            <a:r>
              <a:rPr lang="en-US" dirty="0">
                <a:solidFill>
                  <a:schemeClr val="tx1"/>
                </a:solidFill>
              </a:rPr>
              <a:t> 1%; </a:t>
            </a:r>
            <a:r>
              <a:rPr lang="en-US" dirty="0" err="1">
                <a:solidFill>
                  <a:schemeClr val="tx1"/>
                </a:solidFill>
              </a:rPr>
              <a:t>densipolat</a:t>
            </a:r>
            <a:r>
              <a:rPr lang="en-US" dirty="0">
                <a:solidFill>
                  <a:schemeClr val="tx1"/>
                </a:solidFill>
              </a:rPr>
              <a:t> 0,93%; </a:t>
            </a:r>
            <a:r>
              <a:rPr lang="en-US" dirty="0" err="1">
                <a:solidFill>
                  <a:schemeClr val="tx1"/>
                </a:solidFill>
              </a:rPr>
              <a:t>eicosanoat</a:t>
            </a:r>
            <a:r>
              <a:rPr lang="en-US" dirty="0">
                <a:solidFill>
                  <a:schemeClr val="tx1"/>
                </a:solidFill>
              </a:rPr>
              <a:t> 0,3%.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819AEDB1-D08A-4A35-ABA0-C04C364F3870}"/>
              </a:ext>
            </a:extLst>
          </p:cNvPr>
          <p:cNvSpPr/>
          <p:nvPr/>
        </p:nvSpPr>
        <p:spPr>
          <a:xfrm rot="10800000">
            <a:off x="3796832" y="5781306"/>
            <a:ext cx="43255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D099C00-D987-42FC-B859-648492FDD010}"/>
              </a:ext>
            </a:extLst>
          </p:cNvPr>
          <p:cNvSpPr/>
          <p:nvPr/>
        </p:nvSpPr>
        <p:spPr>
          <a:xfrm>
            <a:off x="8190436" y="4091790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Struktur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kimia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1" name="Rectangle 80">
            <a:hlinkClick r:id="rId24" action="ppaction://hlinksldjump" tooltip="Struktur kimia minyak castor"/>
            <a:extLst>
              <a:ext uri="{FF2B5EF4-FFF2-40B4-BE49-F238E27FC236}">
                <a16:creationId xmlns:a16="http://schemas.microsoft.com/office/drawing/2014/main" id="{F52F6D2F-2A7C-4C46-B698-39BC1436B639}"/>
              </a:ext>
            </a:extLst>
          </p:cNvPr>
          <p:cNvSpPr/>
          <p:nvPr/>
        </p:nvSpPr>
        <p:spPr>
          <a:xfrm>
            <a:off x="8838054" y="4143044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4752127-3A30-407F-A3D8-49B897A38914}"/>
              </a:ext>
            </a:extLst>
          </p:cNvPr>
          <p:cNvSpPr/>
          <p:nvPr/>
        </p:nvSpPr>
        <p:spPr>
          <a:xfrm>
            <a:off x="1760508" y="3100554"/>
            <a:ext cx="13821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https://m.ayobandung.com/</a:t>
            </a:r>
            <a:endParaRPr lang="en-ID" sz="800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DFB8647-D36E-4A3D-985C-DD4A9F76FF82}"/>
              </a:ext>
            </a:extLst>
          </p:cNvPr>
          <p:cNvSpPr/>
          <p:nvPr/>
        </p:nvSpPr>
        <p:spPr>
          <a:xfrm>
            <a:off x="8190436" y="1152241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Transterifikasi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4" name="Rectangle 83">
            <a:hlinkClick r:id="rId25" action="ppaction://hlinksldjump" tooltip="Transesterifikasi minyak castor"/>
            <a:extLst>
              <a:ext uri="{FF2B5EF4-FFF2-40B4-BE49-F238E27FC236}">
                <a16:creationId xmlns:a16="http://schemas.microsoft.com/office/drawing/2014/main" id="{6502244F-2E89-437C-8E4D-1AEDD5E3EA58}"/>
              </a:ext>
            </a:extLst>
          </p:cNvPr>
          <p:cNvSpPr/>
          <p:nvPr/>
        </p:nvSpPr>
        <p:spPr>
          <a:xfrm>
            <a:off x="8814688" y="1200421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1C5ACBE8-C0B6-4174-A96B-EF624AA046DB}"/>
              </a:ext>
            </a:extLst>
          </p:cNvPr>
          <p:cNvSpPr/>
          <p:nvPr/>
        </p:nvSpPr>
        <p:spPr>
          <a:xfrm rot="18807005">
            <a:off x="9334624" y="146511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C07648FA-0455-4CAE-925B-4B1119995607}"/>
              </a:ext>
            </a:extLst>
          </p:cNvPr>
          <p:cNvSpPr/>
          <p:nvPr/>
        </p:nvSpPr>
        <p:spPr>
          <a:xfrm rot="18807005">
            <a:off x="9351720" y="387315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AE7358CD-E07F-4482-B376-A958468B269C}"/>
              </a:ext>
            </a:extLst>
          </p:cNvPr>
          <p:cNvSpPr/>
          <p:nvPr/>
        </p:nvSpPr>
        <p:spPr>
          <a:xfrm>
            <a:off x="4993360" y="1368949"/>
            <a:ext cx="2117781" cy="276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(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keliki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Rectangle 90">
            <a:hlinkClick r:id="rId26" action="ppaction://hlinksldjump"/>
            <a:extLst>
              <a:ext uri="{FF2B5EF4-FFF2-40B4-BE49-F238E27FC236}">
                <a16:creationId xmlns:a16="http://schemas.microsoft.com/office/drawing/2014/main" id="{A99CD9EC-D354-4369-803B-B8AE4926DC0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2" name="Rectangle 91">
            <a:hlinkClick r:id="rId27" action="ppaction://hlinksldjump"/>
            <a:extLst>
              <a:ext uri="{FF2B5EF4-FFF2-40B4-BE49-F238E27FC236}">
                <a16:creationId xmlns:a16="http://schemas.microsoft.com/office/drawing/2014/main" id="{E6F99C0F-2199-497B-896E-211F5E1C639E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AD6B29A-C4C0-4115-9BC1-50773F5EC18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4742D5A-DAF1-4F6E-A37E-CFDECE2966B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7A9DC3D-6263-47F8-A518-CBB7DFD9F531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castor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1474F34-BC9A-48B7-8F77-A78990DD39DF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F281CA-82B5-4046-9B4A-859A2E479F9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81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16B37A-D0DD-4BAD-84EA-0BA6B344210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B4B241-2FDE-4B69-97AF-4F49E4BB6FEB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B56BA1-863C-42FE-BF84-E3F047A538EA}"/>
              </a:ext>
            </a:extLst>
          </p:cNvPr>
          <p:cNvSpPr/>
          <p:nvPr/>
        </p:nvSpPr>
        <p:spPr>
          <a:xfrm>
            <a:off x="2960801" y="953722"/>
            <a:ext cx="6268452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PEMBELAJARAN</a:t>
            </a:r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605D76E0-A427-4555-A291-4E27C8518747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Tentang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Penulis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D31A366-1F53-4B45-A130-C060CF224DD3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1A16DD1-0CB7-4C7B-8CD7-844BA9C59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64" name="Rectangle 63">
            <a:hlinkClick r:id="rId6" action="ppaction://hlinksldjump" tooltip="Pendahuluan"/>
            <a:extLst>
              <a:ext uri="{FF2B5EF4-FFF2-40B4-BE49-F238E27FC236}">
                <a16:creationId xmlns:a16="http://schemas.microsoft.com/office/drawing/2014/main" id="{925F21C3-B1B7-4D1E-849A-74281D116AE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7" action="ppaction://hlinksldjump" tooltip="Proses Produksi Biodiesel"/>
            <a:extLst>
              <a:ext uri="{FF2B5EF4-FFF2-40B4-BE49-F238E27FC236}">
                <a16:creationId xmlns:a16="http://schemas.microsoft.com/office/drawing/2014/main" id="{E6B794A8-8E98-4C87-B976-372224A9941D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821F2BD-C600-45FC-8E29-BF8633896987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72" name="Action Button: Blank 7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1F616D3-B475-4423-8A26-11D765E1294D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Rectangle 72">
            <a:hlinkClick r:id="rId9" action="ppaction://hlinksldjump" tooltip="Kembali ke Menu Utama"/>
            <a:extLst>
              <a:ext uri="{FF2B5EF4-FFF2-40B4-BE49-F238E27FC236}">
                <a16:creationId xmlns:a16="http://schemas.microsoft.com/office/drawing/2014/main" id="{973AA20E-7214-45FB-A798-90F605A7E54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2" name="Rectangle 5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21F7FD57-A3E8-408C-9DB4-7123FBBB467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28BC9B-9954-492D-8383-86D529FFAE5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3" name="Picture 72" descr="Image result for castor&quot;">
            <a:hlinkClick r:id="rId9" action="ppaction://hlinksldjump"/>
            <a:extLst>
              <a:ext uri="{FF2B5EF4-FFF2-40B4-BE49-F238E27FC236}">
                <a16:creationId xmlns:a16="http://schemas.microsoft.com/office/drawing/2014/main" id="{C9F79B91-D4F9-4EF3-982A-D7522C3F5EED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 r="7002"/>
          <a:stretch/>
        </p:blipFill>
        <p:spPr bwMode="auto">
          <a:xfrm>
            <a:off x="8405901" y="4619273"/>
            <a:ext cx="1997786" cy="146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7E9B80D-94C5-4F9F-B898-D8028AAD0F0F}"/>
              </a:ext>
            </a:extLst>
          </p:cNvPr>
          <p:cNvSpPr/>
          <p:nvPr/>
        </p:nvSpPr>
        <p:spPr>
          <a:xfrm>
            <a:off x="8182418" y="1615599"/>
            <a:ext cx="2627362" cy="23753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castor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46%. </a:t>
            </a:r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1250-2500 liter.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6" name="Rectangle 115">
            <a:hlinkClick r:id="rId20" action="ppaction://hlinksldjump"/>
            <a:extLst>
              <a:ext uri="{FF2B5EF4-FFF2-40B4-BE49-F238E27FC236}">
                <a16:creationId xmlns:a16="http://schemas.microsoft.com/office/drawing/2014/main" id="{32AE6254-02FD-431D-92B7-E7B99C7A744A}"/>
              </a:ext>
            </a:extLst>
          </p:cNvPr>
          <p:cNvSpPr/>
          <p:nvPr/>
        </p:nvSpPr>
        <p:spPr>
          <a:xfrm>
            <a:off x="8769772" y="3618667"/>
            <a:ext cx="1276164" cy="28227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5" name="Picture 74" descr="Image result for minyak castor&quot;">
            <a:extLst>
              <a:ext uri="{FF2B5EF4-FFF2-40B4-BE49-F238E27FC236}">
                <a16:creationId xmlns:a16="http://schemas.microsoft.com/office/drawing/2014/main" id="{E3D0550C-3D5F-4A93-BBD5-5710EAF5DCD6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6916" r="31116" b="5381"/>
          <a:stretch/>
        </p:blipFill>
        <p:spPr bwMode="auto">
          <a:xfrm>
            <a:off x="1447066" y="1558115"/>
            <a:ext cx="1738040" cy="1757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379177-C981-4682-A335-3C1FE42AF31C}"/>
              </a:ext>
            </a:extLst>
          </p:cNvPr>
          <p:cNvSpPr/>
          <p:nvPr/>
        </p:nvSpPr>
        <p:spPr>
          <a:xfrm>
            <a:off x="1760508" y="3100554"/>
            <a:ext cx="13821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https://m.ayobandung.com/</a:t>
            </a:r>
            <a:endParaRPr lang="en-ID" sz="800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D099C00-D987-42FC-B859-648492FDD010}"/>
              </a:ext>
            </a:extLst>
          </p:cNvPr>
          <p:cNvSpPr/>
          <p:nvPr/>
        </p:nvSpPr>
        <p:spPr>
          <a:xfrm>
            <a:off x="8190436" y="4091790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Struktur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kimia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80" name="Rectangle 79">
            <a:hlinkClick r:id="rId23" action="ppaction://hlinksldjump"/>
            <a:extLst>
              <a:ext uri="{FF2B5EF4-FFF2-40B4-BE49-F238E27FC236}">
                <a16:creationId xmlns:a16="http://schemas.microsoft.com/office/drawing/2014/main" id="{6D4C3089-37F7-4E03-B27E-70AED29893A0}"/>
              </a:ext>
            </a:extLst>
          </p:cNvPr>
          <p:cNvSpPr/>
          <p:nvPr/>
        </p:nvSpPr>
        <p:spPr>
          <a:xfrm>
            <a:off x="8838054" y="4143044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26" name="Picture 2" descr="Image result for struktur kimia minyak castor&quot;">
            <a:extLst>
              <a:ext uri="{FF2B5EF4-FFF2-40B4-BE49-F238E27FC236}">
                <a16:creationId xmlns:a16="http://schemas.microsoft.com/office/drawing/2014/main" id="{CA2E903E-5298-43BA-AC09-0E20783E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93" y="3539178"/>
            <a:ext cx="6421652" cy="27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Arrow: Right 73">
            <a:extLst>
              <a:ext uri="{FF2B5EF4-FFF2-40B4-BE49-F238E27FC236}">
                <a16:creationId xmlns:a16="http://schemas.microsoft.com/office/drawing/2014/main" id="{BCF159E3-EDD4-4F37-B32D-A0B1E3DC0CB2}"/>
              </a:ext>
            </a:extLst>
          </p:cNvPr>
          <p:cNvSpPr/>
          <p:nvPr/>
        </p:nvSpPr>
        <p:spPr>
          <a:xfrm rot="10800000">
            <a:off x="7956569" y="4126384"/>
            <a:ext cx="762738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90F91-143E-49A0-B017-BCA87ED6E42C}"/>
              </a:ext>
            </a:extLst>
          </p:cNvPr>
          <p:cNvSpPr/>
          <p:nvPr/>
        </p:nvSpPr>
        <p:spPr>
          <a:xfrm>
            <a:off x="1408220" y="3517874"/>
            <a:ext cx="6429602" cy="2728930"/>
          </a:xfrm>
          <a:prstGeom prst="rect">
            <a:avLst/>
          </a:prstGeom>
          <a:solidFill>
            <a:schemeClr val="accent5">
              <a:lumMod val="20000"/>
              <a:lumOff val="8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0" name="Picture 69" descr="Image result for kaca pembesar&quot;">
            <a:extLst>
              <a:ext uri="{FF2B5EF4-FFF2-40B4-BE49-F238E27FC236}">
                <a16:creationId xmlns:a16="http://schemas.microsoft.com/office/drawing/2014/main" id="{DF785B3D-D702-4E05-9BA7-EEC7CF7C6CB1}"/>
              </a:ext>
            </a:extLst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9377" y="1932613"/>
            <a:ext cx="1522945" cy="135860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9F22E65-90F0-42B7-BBE4-046D20B6F860}"/>
              </a:ext>
            </a:extLst>
          </p:cNvPr>
          <p:cNvSpPr/>
          <p:nvPr/>
        </p:nvSpPr>
        <p:spPr>
          <a:xfrm>
            <a:off x="8190436" y="1152241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Transterifikasi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2" name="Rectangle 81">
            <a:hlinkClick r:id="rId26" action="ppaction://hlinksldjump" tooltip="Transesterifikasi minyak castor"/>
            <a:extLst>
              <a:ext uri="{FF2B5EF4-FFF2-40B4-BE49-F238E27FC236}">
                <a16:creationId xmlns:a16="http://schemas.microsoft.com/office/drawing/2014/main" id="{AD48B811-40AA-47E2-8C5B-D0EEC600CD82}"/>
              </a:ext>
            </a:extLst>
          </p:cNvPr>
          <p:cNvSpPr/>
          <p:nvPr/>
        </p:nvSpPr>
        <p:spPr>
          <a:xfrm>
            <a:off x="8814688" y="1200421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846F9BC3-52DE-4E6B-9834-9B09A1D8EDEF}"/>
              </a:ext>
            </a:extLst>
          </p:cNvPr>
          <p:cNvSpPr/>
          <p:nvPr/>
        </p:nvSpPr>
        <p:spPr>
          <a:xfrm rot="18807005">
            <a:off x="9334624" y="146511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CD84AEE1-394C-41AB-9B36-0100DE68EF96}"/>
              </a:ext>
            </a:extLst>
          </p:cNvPr>
          <p:cNvSpPr/>
          <p:nvPr/>
        </p:nvSpPr>
        <p:spPr>
          <a:xfrm rot="18807005">
            <a:off x="9351720" y="387315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7FA21AC2-CD72-4082-AD63-E3EBA93787C5}"/>
              </a:ext>
            </a:extLst>
          </p:cNvPr>
          <p:cNvSpPr/>
          <p:nvPr/>
        </p:nvSpPr>
        <p:spPr>
          <a:xfrm>
            <a:off x="4993360" y="1368949"/>
            <a:ext cx="2117781" cy="276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(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keliki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2E532DD-629B-4257-B1CA-CA0CEB9ACA20}"/>
              </a:ext>
            </a:extLst>
          </p:cNvPr>
          <p:cNvSpPr/>
          <p:nvPr/>
        </p:nvSpPr>
        <p:spPr>
          <a:xfrm>
            <a:off x="9056176" y="5605251"/>
            <a:ext cx="1221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https://www.123rf.com/</a:t>
            </a:r>
            <a:endParaRPr lang="en-ID" sz="800" dirty="0"/>
          </a:p>
        </p:txBody>
      </p:sp>
      <p:sp>
        <p:nvSpPr>
          <p:cNvPr id="88" name="Rectangle 87">
            <a:hlinkClick r:id="rId28" action="ppaction://hlinksldjump"/>
            <a:extLst>
              <a:ext uri="{FF2B5EF4-FFF2-40B4-BE49-F238E27FC236}">
                <a16:creationId xmlns:a16="http://schemas.microsoft.com/office/drawing/2014/main" id="{C1FA0B16-356E-4888-9137-B27B0F746E1E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89" name="Rectangle 88">
            <a:hlinkClick r:id="rId29" action="ppaction://hlinksldjump"/>
            <a:extLst>
              <a:ext uri="{FF2B5EF4-FFF2-40B4-BE49-F238E27FC236}">
                <a16:creationId xmlns:a16="http://schemas.microsoft.com/office/drawing/2014/main" id="{4976E317-6238-46A1-80F6-7ED3B5B3DFB1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D50859E-3EEB-4237-8626-0306710856A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375C669-8C16-4D1A-BAAC-47C3FDDEFFE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22290C1-C4CC-49C4-B3CD-70007ABE0C62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castor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C78064F-EE04-4EAF-AD60-9F94D84FD07F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766069-6501-414C-8E8B-9D5582A7047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80" grpId="0" animBg="1"/>
      <p:bldP spid="8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B83E48-03C7-4D03-BF05-66FC64BAFC14}"/>
              </a:ext>
            </a:extLst>
          </p:cNvPr>
          <p:cNvSpPr/>
          <p:nvPr/>
        </p:nvSpPr>
        <p:spPr>
          <a:xfrm>
            <a:off x="5138706" y="1858961"/>
            <a:ext cx="2627362" cy="25769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6:1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dan 1,5% KOH pada 25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C, 2 jam,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93,8%.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65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C, 1 jam,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KOH dan methanol </a:t>
            </a:r>
            <a:r>
              <a:rPr lang="en-US" dirty="0" err="1">
                <a:solidFill>
                  <a:schemeClr val="tx1"/>
                </a:solidFill>
              </a:rPr>
              <a:t>sama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94,2%.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3" name="Picture 72" descr="Image result for castor&quot;">
            <a:hlinkClick r:id="rId9" action="ppaction://hlinksldjump"/>
            <a:extLst>
              <a:ext uri="{FF2B5EF4-FFF2-40B4-BE49-F238E27FC236}">
                <a16:creationId xmlns:a16="http://schemas.microsoft.com/office/drawing/2014/main" id="{C9F79B91-D4F9-4EF3-982A-D7522C3F5EED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 r="7002"/>
          <a:stretch/>
        </p:blipFill>
        <p:spPr bwMode="auto">
          <a:xfrm>
            <a:off x="8405901" y="4619273"/>
            <a:ext cx="1997786" cy="146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7E9B80D-94C5-4F9F-B898-D8028AAD0F0F}"/>
              </a:ext>
            </a:extLst>
          </p:cNvPr>
          <p:cNvSpPr/>
          <p:nvPr/>
        </p:nvSpPr>
        <p:spPr>
          <a:xfrm>
            <a:off x="8182418" y="1615599"/>
            <a:ext cx="2627362" cy="23753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castor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46%. </a:t>
            </a:r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1250-2500 liter.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6" name="Rectangle 115">
            <a:hlinkClick r:id="rId20" action="ppaction://hlinksldjump"/>
            <a:extLst>
              <a:ext uri="{FF2B5EF4-FFF2-40B4-BE49-F238E27FC236}">
                <a16:creationId xmlns:a16="http://schemas.microsoft.com/office/drawing/2014/main" id="{32AE6254-02FD-431D-92B7-E7B99C7A744A}"/>
              </a:ext>
            </a:extLst>
          </p:cNvPr>
          <p:cNvSpPr/>
          <p:nvPr/>
        </p:nvSpPr>
        <p:spPr>
          <a:xfrm>
            <a:off x="8769772" y="3618667"/>
            <a:ext cx="1276164" cy="282276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5" name="Picture 74" descr="Image result for minyak castor&quot;">
            <a:extLst>
              <a:ext uri="{FF2B5EF4-FFF2-40B4-BE49-F238E27FC236}">
                <a16:creationId xmlns:a16="http://schemas.microsoft.com/office/drawing/2014/main" id="{E3D0550C-3D5F-4A93-BBD5-5710EAF5DCD6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6916" r="31116" b="5381"/>
          <a:stretch/>
        </p:blipFill>
        <p:spPr bwMode="auto">
          <a:xfrm>
            <a:off x="1447066" y="1558115"/>
            <a:ext cx="1738040" cy="1757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379177-C981-4682-A335-3C1FE42AF31C}"/>
              </a:ext>
            </a:extLst>
          </p:cNvPr>
          <p:cNvSpPr/>
          <p:nvPr/>
        </p:nvSpPr>
        <p:spPr>
          <a:xfrm>
            <a:off x="1760508" y="3100554"/>
            <a:ext cx="13821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https://m.ayobandung.com/</a:t>
            </a:r>
            <a:endParaRPr lang="en-ID" sz="800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D099C00-D987-42FC-B859-648492FDD010}"/>
              </a:ext>
            </a:extLst>
          </p:cNvPr>
          <p:cNvSpPr/>
          <p:nvPr/>
        </p:nvSpPr>
        <p:spPr>
          <a:xfrm>
            <a:off x="8190436" y="4091790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Struktur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kimia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C796988-4404-4D7B-B104-30FCDEE5E412}"/>
              </a:ext>
            </a:extLst>
          </p:cNvPr>
          <p:cNvSpPr/>
          <p:nvPr/>
        </p:nvSpPr>
        <p:spPr>
          <a:xfrm>
            <a:off x="8190436" y="1152241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</a:rPr>
              <a:t>Transterifikasi</a:t>
            </a:r>
            <a:r>
              <a:rPr lang="en-US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60" name="Rectangle 59">
            <a:hlinkClick r:id="rId23" action="ppaction://hlinksldjump"/>
            <a:extLst>
              <a:ext uri="{FF2B5EF4-FFF2-40B4-BE49-F238E27FC236}">
                <a16:creationId xmlns:a16="http://schemas.microsoft.com/office/drawing/2014/main" id="{450A8DB0-24F3-416B-9880-1FE0F124F5C0}"/>
              </a:ext>
            </a:extLst>
          </p:cNvPr>
          <p:cNvSpPr/>
          <p:nvPr/>
        </p:nvSpPr>
        <p:spPr>
          <a:xfrm>
            <a:off x="8814688" y="1200421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B5EC48F2-23C8-4911-BF8F-BDFBC43E0DFE}"/>
              </a:ext>
            </a:extLst>
          </p:cNvPr>
          <p:cNvSpPr/>
          <p:nvPr/>
        </p:nvSpPr>
        <p:spPr>
          <a:xfrm rot="18807005">
            <a:off x="9334624" y="146511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E826CD99-DAD1-47B7-89DF-4AB4325E0A5A}"/>
              </a:ext>
            </a:extLst>
          </p:cNvPr>
          <p:cNvSpPr/>
          <p:nvPr/>
        </p:nvSpPr>
        <p:spPr>
          <a:xfrm rot="19456738">
            <a:off x="7491614" y="187866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7EB4BCD2-8B1C-4F9B-876C-00A7EAD6D530}"/>
              </a:ext>
            </a:extLst>
          </p:cNvPr>
          <p:cNvSpPr/>
          <p:nvPr/>
        </p:nvSpPr>
        <p:spPr>
          <a:xfrm rot="543794">
            <a:off x="8083037" y="132689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3D3422F-3B25-41CE-81D8-7916262BB30C}"/>
              </a:ext>
            </a:extLst>
          </p:cNvPr>
          <p:cNvCxnSpPr>
            <a:cxnSpLocks/>
            <a:stCxn id="71" idx="6"/>
            <a:endCxn id="72" idx="3"/>
          </p:cNvCxnSpPr>
          <p:nvPr/>
        </p:nvCxnSpPr>
        <p:spPr>
          <a:xfrm flipV="1">
            <a:off x="7753210" y="1552283"/>
            <a:ext cx="357552" cy="384275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157E8538-6464-4B33-8714-5732B97B6AF8}"/>
              </a:ext>
            </a:extLst>
          </p:cNvPr>
          <p:cNvSpPr/>
          <p:nvPr/>
        </p:nvSpPr>
        <p:spPr>
          <a:xfrm rot="18807005">
            <a:off x="9351720" y="387315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24" action="ppaction://hlinksldjump" tooltip="Struktur kimia minyak castor"/>
            <a:extLst>
              <a:ext uri="{FF2B5EF4-FFF2-40B4-BE49-F238E27FC236}">
                <a16:creationId xmlns:a16="http://schemas.microsoft.com/office/drawing/2014/main" id="{398DAB10-F7E5-4CAD-BB72-AE989C5E17EA}"/>
              </a:ext>
            </a:extLst>
          </p:cNvPr>
          <p:cNvSpPr/>
          <p:nvPr/>
        </p:nvSpPr>
        <p:spPr>
          <a:xfrm>
            <a:off x="8838054" y="4143044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832AFEF-E6FC-4375-BC18-67CF73924F6F}"/>
              </a:ext>
            </a:extLst>
          </p:cNvPr>
          <p:cNvSpPr/>
          <p:nvPr/>
        </p:nvSpPr>
        <p:spPr>
          <a:xfrm>
            <a:off x="5138706" y="4613654"/>
            <a:ext cx="2627362" cy="17208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Yield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castor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seharusnya</a:t>
            </a:r>
            <a:r>
              <a:rPr lang="en-US" dirty="0">
                <a:solidFill>
                  <a:schemeClr val="tx1"/>
                </a:solidFill>
              </a:rPr>
              <a:t> minimal 97,5%. </a:t>
            </a:r>
            <a:r>
              <a:rPr lang="en-US" dirty="0" err="1">
                <a:solidFill>
                  <a:schemeClr val="tx1"/>
                </a:solidFill>
              </a:rPr>
              <a:t>Penyebab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terjadi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netralisasi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3D316915-D3CE-41D0-85F4-75A9FCE4C629}"/>
              </a:ext>
            </a:extLst>
          </p:cNvPr>
          <p:cNvSpPr/>
          <p:nvPr/>
        </p:nvSpPr>
        <p:spPr>
          <a:xfrm rot="16200000" flipH="1" flipV="1">
            <a:off x="6292665" y="4401464"/>
            <a:ext cx="306196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DA8D963-5C0E-4765-ACE7-01178D3E7B90}"/>
              </a:ext>
            </a:extLst>
          </p:cNvPr>
          <p:cNvSpPr/>
          <p:nvPr/>
        </p:nvSpPr>
        <p:spPr>
          <a:xfrm>
            <a:off x="1137665" y="3525149"/>
            <a:ext cx="3643998" cy="26803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926,8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kinematic 15,98 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</a:t>
            </a:r>
          </a:p>
          <a:p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residu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karbon</a:t>
            </a:r>
            <a:r>
              <a:rPr lang="en-US" dirty="0">
                <a:solidFill>
                  <a:schemeClr val="tx1"/>
                </a:solidFill>
              </a:rPr>
              <a:t> 0,037%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kalor</a:t>
            </a:r>
            <a:r>
              <a:rPr lang="en-US" dirty="0">
                <a:solidFill>
                  <a:schemeClr val="tx1"/>
                </a:solidFill>
              </a:rPr>
              <a:t> 37900,8 kJ/kg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190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Cloud point -23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Pour point -45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 err="1">
                <a:solidFill>
                  <a:schemeClr val="tx1"/>
                </a:solidFill>
              </a:rPr>
              <a:t>Korosi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lempeng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tembaga</a:t>
            </a:r>
            <a:r>
              <a:rPr lang="en-US" dirty="0">
                <a:solidFill>
                  <a:schemeClr val="tx1"/>
                </a:solidFill>
              </a:rPr>
              <a:t> 1b</a:t>
            </a: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74D17C44-841C-422C-A5B7-49F74ABD12AF}"/>
              </a:ext>
            </a:extLst>
          </p:cNvPr>
          <p:cNvSpPr/>
          <p:nvPr/>
        </p:nvSpPr>
        <p:spPr>
          <a:xfrm rot="19456738">
            <a:off x="4541044" y="351191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0A58D886-D207-4254-92F1-296337948CA9}"/>
              </a:ext>
            </a:extLst>
          </p:cNvPr>
          <p:cNvSpPr/>
          <p:nvPr/>
        </p:nvSpPr>
        <p:spPr>
          <a:xfrm rot="543794">
            <a:off x="4999694" y="315158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847C8DD-27D0-4067-A0DE-C106EF42A43E}"/>
              </a:ext>
            </a:extLst>
          </p:cNvPr>
          <p:cNvCxnSpPr>
            <a:cxnSpLocks/>
            <a:stCxn id="85" idx="6"/>
            <a:endCxn id="86" idx="3"/>
          </p:cNvCxnSpPr>
          <p:nvPr/>
        </p:nvCxnSpPr>
        <p:spPr>
          <a:xfrm flipV="1">
            <a:off x="4802640" y="3376976"/>
            <a:ext cx="224779" cy="192833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7755BB7A-AE08-4CE7-8C5F-51D6ACDC62A5}"/>
              </a:ext>
            </a:extLst>
          </p:cNvPr>
          <p:cNvSpPr/>
          <p:nvPr/>
        </p:nvSpPr>
        <p:spPr>
          <a:xfrm>
            <a:off x="9056176" y="5605251"/>
            <a:ext cx="1221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https://www.123rf.com/</a:t>
            </a:r>
            <a:endParaRPr lang="en-ID" sz="800" dirty="0"/>
          </a:p>
        </p:txBody>
      </p:sp>
      <p:sp>
        <p:nvSpPr>
          <p:cNvPr id="91" name="Rectangle: Rounded Corners 90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DA5F3229-BBDB-46A4-8A63-74794E510C12}"/>
              </a:ext>
            </a:extLst>
          </p:cNvPr>
          <p:cNvSpPr/>
          <p:nvPr/>
        </p:nvSpPr>
        <p:spPr>
          <a:xfrm>
            <a:off x="4993360" y="1368949"/>
            <a:ext cx="2117781" cy="276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Castor (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keliki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Rectangle 91">
            <a:hlinkClick r:id="rId26" action="ppaction://hlinksldjump"/>
            <a:extLst>
              <a:ext uri="{FF2B5EF4-FFF2-40B4-BE49-F238E27FC236}">
                <a16:creationId xmlns:a16="http://schemas.microsoft.com/office/drawing/2014/main" id="{E3B4751C-97B2-4296-95E3-239DEAB9B6C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3" name="Rectangle 92">
            <a:hlinkClick r:id="rId27" action="ppaction://hlinksldjump"/>
            <a:extLst>
              <a:ext uri="{FF2B5EF4-FFF2-40B4-BE49-F238E27FC236}">
                <a16:creationId xmlns:a16="http://schemas.microsoft.com/office/drawing/2014/main" id="{8F207AF4-BEC6-4747-B2E3-7F373B899C4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75F4D243-DD03-46DD-9F27-971C46D7299D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257A10-1187-44C4-865E-DAB439E710FF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F698A97-924B-4818-9891-8A8F08834AC0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castor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AEA58EB-517E-4543-9105-E59F268D868D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5B5337-FF05-4E59-91D7-682E945AF4E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60" grpId="0" animBg="1"/>
      <p:bldP spid="8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9EBF3A8-C051-4017-B550-9F3175A3CC29}"/>
              </a:ext>
            </a:extLst>
          </p:cNvPr>
          <p:cNvSpPr/>
          <p:nvPr/>
        </p:nvSpPr>
        <p:spPr>
          <a:xfrm>
            <a:off x="4814688" y="2679247"/>
            <a:ext cx="2627362" cy="17715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mahua </a:t>
            </a:r>
            <a:r>
              <a:rPr lang="en-US" dirty="0" err="1">
                <a:solidFill>
                  <a:schemeClr val="tx1"/>
                </a:solidFill>
              </a:rPr>
              <a:t>dibuat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mahua, </a:t>
            </a:r>
            <a:r>
              <a:rPr lang="en-US" dirty="0" err="1">
                <a:solidFill>
                  <a:schemeClr val="tx1"/>
                </a:solidFill>
              </a:rPr>
              <a:t>berwarna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pucat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Tanamannya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ditemukan</a:t>
            </a:r>
            <a:r>
              <a:rPr lang="en-US" dirty="0">
                <a:solidFill>
                  <a:schemeClr val="tx1"/>
                </a:solidFill>
              </a:rPr>
              <a:t> di India.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5" name="Picture 74" descr="Image result for mahua&quot;">
            <a:hlinkClick r:id="rId9" action="ppaction://hlinksldjump"/>
            <a:extLst>
              <a:ext uri="{FF2B5EF4-FFF2-40B4-BE49-F238E27FC236}">
                <a16:creationId xmlns:a16="http://schemas.microsoft.com/office/drawing/2014/main" id="{F5341A35-DD94-4399-ABB4-6D25294578AD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29" y="4888654"/>
            <a:ext cx="1492939" cy="1201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3C191AF8-8230-4BA1-A908-23A3EDE1F4BA}"/>
              </a:ext>
            </a:extLst>
          </p:cNvPr>
          <p:cNvSpPr/>
          <p:nvPr/>
        </p:nvSpPr>
        <p:spPr>
          <a:xfrm rot="21351093">
            <a:off x="5445722" y="432875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51A24414-9001-4BB2-99D0-2ADE9C27238B}"/>
              </a:ext>
            </a:extLst>
          </p:cNvPr>
          <p:cNvSpPr/>
          <p:nvPr/>
        </p:nvSpPr>
        <p:spPr>
          <a:xfrm rot="1207973">
            <a:off x="6368956" y="471879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F302EFD-64E8-4C92-8C0B-617A78D6248B}"/>
              </a:ext>
            </a:extLst>
          </p:cNvPr>
          <p:cNvCxnSpPr>
            <a:cxnSpLocks/>
            <a:stCxn id="92" idx="5"/>
            <a:endCxn id="93" idx="2"/>
          </p:cNvCxnSpPr>
          <p:nvPr/>
        </p:nvCxnSpPr>
        <p:spPr>
          <a:xfrm>
            <a:off x="5699198" y="4563832"/>
            <a:ext cx="678580" cy="2474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F0A6B1A-665A-46CD-8EFA-0646D2AC1D21}"/>
              </a:ext>
            </a:extLst>
          </p:cNvPr>
          <p:cNvSpPr/>
          <p:nvPr/>
        </p:nvSpPr>
        <p:spPr>
          <a:xfrm>
            <a:off x="5371512" y="5891216"/>
            <a:ext cx="15263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https://www.amazon.in/Mahua</a:t>
            </a:r>
            <a:endParaRPr lang="en-ID" sz="800" dirty="0"/>
          </a:p>
        </p:txBody>
      </p:sp>
      <p:sp>
        <p:nvSpPr>
          <p:cNvPr id="95" name="Rectangle: Rounded Corners 9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67F88AB4-33D6-4B06-AAC8-7E0502A5ED5D}"/>
              </a:ext>
            </a:extLst>
          </p:cNvPr>
          <p:cNvSpPr/>
          <p:nvPr/>
        </p:nvSpPr>
        <p:spPr>
          <a:xfrm>
            <a:off x="5048298" y="1398383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mahua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" name="Picture 102" descr="Image result for minyak mahua&quot;">
            <a:extLst>
              <a:ext uri="{FF2B5EF4-FFF2-40B4-BE49-F238E27FC236}">
                <a16:creationId xmlns:a16="http://schemas.microsoft.com/office/drawing/2014/main" id="{69386C7E-B780-4FB3-A768-F97993CD0B37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00" y="1244438"/>
            <a:ext cx="2380615" cy="238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52D313-8546-47DB-945B-164412178C95}"/>
              </a:ext>
            </a:extLst>
          </p:cNvPr>
          <p:cNvSpPr/>
          <p:nvPr/>
        </p:nvSpPr>
        <p:spPr>
          <a:xfrm>
            <a:off x="1407117" y="3328214"/>
            <a:ext cx="15071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https://indonesian.alibaba.com</a:t>
            </a:r>
            <a:endParaRPr lang="en-ID" sz="800" dirty="0"/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0630CE7-AC56-4B3E-BF20-191A0168C82E}"/>
              </a:ext>
            </a:extLst>
          </p:cNvPr>
          <p:cNvSpPr/>
          <p:nvPr/>
        </p:nvSpPr>
        <p:spPr>
          <a:xfrm>
            <a:off x="1574308" y="4241445"/>
            <a:ext cx="2627362" cy="17715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lemak: </a:t>
            </a:r>
            <a:r>
              <a:rPr lang="en-US" dirty="0" err="1">
                <a:solidFill>
                  <a:schemeClr val="tx1"/>
                </a:solidFill>
              </a:rPr>
              <a:t>miristat</a:t>
            </a:r>
            <a:r>
              <a:rPr lang="en-US" dirty="0">
                <a:solidFill>
                  <a:schemeClr val="tx1"/>
                </a:solidFill>
              </a:rPr>
              <a:t> 1%; </a:t>
            </a:r>
            <a:r>
              <a:rPr lang="en-US" dirty="0" err="1">
                <a:solidFill>
                  <a:schemeClr val="tx1"/>
                </a:solidFill>
              </a:rPr>
              <a:t>palmitat</a:t>
            </a:r>
            <a:r>
              <a:rPr lang="en-US" dirty="0">
                <a:solidFill>
                  <a:schemeClr val="tx1"/>
                </a:solidFill>
              </a:rPr>
              <a:t> 17,8%; stearate 14%; </a:t>
            </a:r>
            <a:r>
              <a:rPr lang="en-US" dirty="0" err="1">
                <a:solidFill>
                  <a:schemeClr val="tx1"/>
                </a:solidFill>
              </a:rPr>
              <a:t>oleat</a:t>
            </a:r>
            <a:r>
              <a:rPr lang="en-US" dirty="0">
                <a:solidFill>
                  <a:schemeClr val="tx1"/>
                </a:solidFill>
              </a:rPr>
              <a:t> 46,3%; </a:t>
            </a:r>
            <a:r>
              <a:rPr lang="en-US" dirty="0" err="1">
                <a:solidFill>
                  <a:schemeClr val="tx1"/>
                </a:solidFill>
              </a:rPr>
              <a:t>linoleat</a:t>
            </a:r>
            <a:r>
              <a:rPr lang="en-US" dirty="0">
                <a:solidFill>
                  <a:schemeClr val="tx1"/>
                </a:solidFill>
              </a:rPr>
              <a:t> 17,9%; </a:t>
            </a:r>
            <a:r>
              <a:rPr lang="en-US" dirty="0" err="1">
                <a:solidFill>
                  <a:schemeClr val="tx1"/>
                </a:solidFill>
              </a:rPr>
              <a:t>arasidat</a:t>
            </a:r>
            <a:r>
              <a:rPr lang="en-US" dirty="0">
                <a:solidFill>
                  <a:schemeClr val="tx1"/>
                </a:solidFill>
              </a:rPr>
              <a:t> 3%.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1C8D035-5001-41B8-AD55-389975B7CE4C}"/>
              </a:ext>
            </a:extLst>
          </p:cNvPr>
          <p:cNvSpPr/>
          <p:nvPr/>
        </p:nvSpPr>
        <p:spPr>
          <a:xfrm>
            <a:off x="7919063" y="1360758"/>
            <a:ext cx="3169921" cy="3937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mahua:</a:t>
            </a:r>
          </a:p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945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kinematic 25mm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226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Fire point 250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Cloud point 14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Pour point 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Aniline point 60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30 mg KOH/g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 191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iodium</a:t>
            </a:r>
            <a:r>
              <a:rPr lang="en-US" dirty="0">
                <a:solidFill>
                  <a:schemeClr val="tx1"/>
                </a:solidFill>
              </a:rPr>
              <a:t> 65</a:t>
            </a:r>
          </a:p>
          <a:p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kalor</a:t>
            </a:r>
            <a:r>
              <a:rPr lang="en-US" dirty="0">
                <a:solidFill>
                  <a:schemeClr val="tx1"/>
                </a:solidFill>
              </a:rPr>
              <a:t> 35 MJ/kg</a:t>
            </a:r>
          </a:p>
        </p:txBody>
      </p:sp>
      <p:sp>
        <p:nvSpPr>
          <p:cNvPr id="106" name="Circle: Hollow 105">
            <a:extLst>
              <a:ext uri="{FF2B5EF4-FFF2-40B4-BE49-F238E27FC236}">
                <a16:creationId xmlns:a16="http://schemas.microsoft.com/office/drawing/2014/main" id="{23E47C88-92EC-4083-AD79-41FA1CD55269}"/>
              </a:ext>
            </a:extLst>
          </p:cNvPr>
          <p:cNvSpPr/>
          <p:nvPr/>
        </p:nvSpPr>
        <p:spPr>
          <a:xfrm rot="16485253">
            <a:off x="4033893" y="419310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824FAF38-F728-44AB-8F86-9AD51EAFFC90}"/>
              </a:ext>
            </a:extLst>
          </p:cNvPr>
          <p:cNvSpPr/>
          <p:nvPr/>
        </p:nvSpPr>
        <p:spPr>
          <a:xfrm rot="19674639">
            <a:off x="4653786" y="371540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5A05C93-479B-4E28-9F62-E24D1E04CDAB}"/>
              </a:ext>
            </a:extLst>
          </p:cNvPr>
          <p:cNvCxnSpPr>
            <a:cxnSpLocks/>
            <a:stCxn id="106" idx="5"/>
            <a:endCxn id="107" idx="2"/>
          </p:cNvCxnSpPr>
          <p:nvPr/>
        </p:nvCxnSpPr>
        <p:spPr>
          <a:xfrm flipV="1">
            <a:off x="4286927" y="3934287"/>
            <a:ext cx="388917" cy="307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ircle: Hollow 108">
            <a:extLst>
              <a:ext uri="{FF2B5EF4-FFF2-40B4-BE49-F238E27FC236}">
                <a16:creationId xmlns:a16="http://schemas.microsoft.com/office/drawing/2014/main" id="{685B2AC0-967C-477F-BEEC-3D51C6159469}"/>
              </a:ext>
            </a:extLst>
          </p:cNvPr>
          <p:cNvSpPr/>
          <p:nvPr/>
        </p:nvSpPr>
        <p:spPr>
          <a:xfrm rot="16200000">
            <a:off x="7199193" y="263090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0" name="Circle: Hollow 109">
            <a:extLst>
              <a:ext uri="{FF2B5EF4-FFF2-40B4-BE49-F238E27FC236}">
                <a16:creationId xmlns:a16="http://schemas.microsoft.com/office/drawing/2014/main" id="{E494DC22-7F89-40F1-B75E-4CFC8EAE7CA9}"/>
              </a:ext>
            </a:extLst>
          </p:cNvPr>
          <p:cNvSpPr/>
          <p:nvPr/>
        </p:nvSpPr>
        <p:spPr>
          <a:xfrm rot="18477784">
            <a:off x="7771166" y="204694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8D774FE-1F42-466A-A3AC-247B3CE44F84}"/>
              </a:ext>
            </a:extLst>
          </p:cNvPr>
          <p:cNvCxnSpPr>
            <a:cxnSpLocks/>
            <a:stCxn id="109" idx="5"/>
            <a:endCxn id="110" idx="2"/>
          </p:cNvCxnSpPr>
          <p:nvPr/>
        </p:nvCxnSpPr>
        <p:spPr>
          <a:xfrm flipV="1">
            <a:off x="7444112" y="2302961"/>
            <a:ext cx="382618" cy="368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D1A87858-8C79-4A31-8CFB-1CBF0322C252}"/>
              </a:ext>
            </a:extLst>
          </p:cNvPr>
          <p:cNvSpPr/>
          <p:nvPr/>
        </p:nvSpPr>
        <p:spPr>
          <a:xfrm>
            <a:off x="4814688" y="1727439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Transterifikasi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6" name="Circle: Hollow 115">
            <a:extLst>
              <a:ext uri="{FF2B5EF4-FFF2-40B4-BE49-F238E27FC236}">
                <a16:creationId xmlns:a16="http://schemas.microsoft.com/office/drawing/2014/main" id="{DCD62F88-0F87-4BDE-ADDE-EED47458C63E}"/>
              </a:ext>
            </a:extLst>
          </p:cNvPr>
          <p:cNvSpPr/>
          <p:nvPr/>
        </p:nvSpPr>
        <p:spPr>
          <a:xfrm rot="2898515">
            <a:off x="6018007" y="202746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7" name="Circle: Hollow 116">
            <a:extLst>
              <a:ext uri="{FF2B5EF4-FFF2-40B4-BE49-F238E27FC236}">
                <a16:creationId xmlns:a16="http://schemas.microsoft.com/office/drawing/2014/main" id="{249D121F-8A8D-4BEA-97F0-8380506F145B}"/>
              </a:ext>
            </a:extLst>
          </p:cNvPr>
          <p:cNvSpPr/>
          <p:nvPr/>
        </p:nvSpPr>
        <p:spPr>
          <a:xfrm rot="5400000">
            <a:off x="6003260" y="25505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9FFFB63-2027-4E59-B1DF-88FBBA9A7CF0}"/>
              </a:ext>
            </a:extLst>
          </p:cNvPr>
          <p:cNvCxnSpPr>
            <a:cxnSpLocks/>
            <a:stCxn id="116" idx="5"/>
            <a:endCxn id="117" idx="2"/>
          </p:cNvCxnSpPr>
          <p:nvPr/>
        </p:nvCxnSpPr>
        <p:spPr>
          <a:xfrm flipH="1">
            <a:off x="6147639" y="2312752"/>
            <a:ext cx="7573" cy="235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hlinkClick r:id="rId22" action="ppaction://hlinksldjump" tooltip="Transesterifikasi minyak mahua"/>
            <a:extLst>
              <a:ext uri="{FF2B5EF4-FFF2-40B4-BE49-F238E27FC236}">
                <a16:creationId xmlns:a16="http://schemas.microsoft.com/office/drawing/2014/main" id="{142B0742-C919-43D6-9445-9F911EF3C11A}"/>
              </a:ext>
            </a:extLst>
          </p:cNvPr>
          <p:cNvSpPr/>
          <p:nvPr/>
        </p:nvSpPr>
        <p:spPr>
          <a:xfrm>
            <a:off x="5438940" y="1775619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0" name="Rectangle 119">
            <a:hlinkClick r:id="rId23" action="ppaction://hlinksldjump"/>
            <a:extLst>
              <a:ext uri="{FF2B5EF4-FFF2-40B4-BE49-F238E27FC236}">
                <a16:creationId xmlns:a16="http://schemas.microsoft.com/office/drawing/2014/main" id="{04396764-12E4-4D83-9C3F-7947514352A2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21" name="Rectangle 120">
            <a:hlinkClick r:id="rId24" action="ppaction://hlinksldjump"/>
            <a:extLst>
              <a:ext uri="{FF2B5EF4-FFF2-40B4-BE49-F238E27FC236}">
                <a16:creationId xmlns:a16="http://schemas.microsoft.com/office/drawing/2014/main" id="{BFC3E83F-6AEF-410C-B838-69C74131565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AA18EB22-CC88-4352-8A41-59A7A59CD8D7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EA5AF67-7533-474D-9546-D3842B9A9CC6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FA0F2F7-4AB3-4DF7-8081-30AA2712907E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biji</a:t>
            </a:r>
            <a:r>
              <a:rPr lang="en-US" sz="1000" dirty="0">
                <a:solidFill>
                  <a:schemeClr val="tx1"/>
                </a:solidFill>
              </a:rPr>
              <a:t> mahua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8494429-1B87-453F-B7C3-A30367C1F6B6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2AA74-D9DF-42E1-9384-EEB24258D97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5" name="Picture 74" descr="Image result for mahua&quot;">
            <a:hlinkClick r:id="rId9" action="ppaction://hlinksldjump"/>
            <a:extLst>
              <a:ext uri="{FF2B5EF4-FFF2-40B4-BE49-F238E27FC236}">
                <a16:creationId xmlns:a16="http://schemas.microsoft.com/office/drawing/2014/main" id="{F5341A35-DD94-4399-ABB4-6D25294578AD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29" y="4888654"/>
            <a:ext cx="1492939" cy="1201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3C191AF8-8230-4BA1-A908-23A3EDE1F4BA}"/>
              </a:ext>
            </a:extLst>
          </p:cNvPr>
          <p:cNvSpPr/>
          <p:nvPr/>
        </p:nvSpPr>
        <p:spPr>
          <a:xfrm rot="21351093">
            <a:off x="5445722" y="432875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51A24414-9001-4BB2-99D0-2ADE9C27238B}"/>
              </a:ext>
            </a:extLst>
          </p:cNvPr>
          <p:cNvSpPr/>
          <p:nvPr/>
        </p:nvSpPr>
        <p:spPr>
          <a:xfrm rot="1207973">
            <a:off x="6368956" y="471879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F302EFD-64E8-4C92-8C0B-617A78D6248B}"/>
              </a:ext>
            </a:extLst>
          </p:cNvPr>
          <p:cNvCxnSpPr>
            <a:cxnSpLocks/>
            <a:stCxn id="92" idx="5"/>
            <a:endCxn id="93" idx="2"/>
          </p:cNvCxnSpPr>
          <p:nvPr/>
        </p:nvCxnSpPr>
        <p:spPr>
          <a:xfrm>
            <a:off x="5699198" y="4563832"/>
            <a:ext cx="678580" cy="2474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F0A6B1A-665A-46CD-8EFA-0646D2AC1D21}"/>
              </a:ext>
            </a:extLst>
          </p:cNvPr>
          <p:cNvSpPr/>
          <p:nvPr/>
        </p:nvSpPr>
        <p:spPr>
          <a:xfrm>
            <a:off x="5371512" y="5891216"/>
            <a:ext cx="15263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https://www.amazon.in/Mahua</a:t>
            </a:r>
            <a:endParaRPr lang="en-ID" sz="800" dirty="0"/>
          </a:p>
        </p:txBody>
      </p:sp>
      <p:sp>
        <p:nvSpPr>
          <p:cNvPr id="95" name="Rectangle: Rounded Corners 9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67F88AB4-33D6-4B06-AAC8-7E0502A5ED5D}"/>
              </a:ext>
            </a:extLst>
          </p:cNvPr>
          <p:cNvSpPr/>
          <p:nvPr/>
        </p:nvSpPr>
        <p:spPr>
          <a:xfrm>
            <a:off x="5081248" y="6107926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Biji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mahua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" name="Picture 102" descr="Image result for minyak mahua&quot;">
            <a:extLst>
              <a:ext uri="{FF2B5EF4-FFF2-40B4-BE49-F238E27FC236}">
                <a16:creationId xmlns:a16="http://schemas.microsoft.com/office/drawing/2014/main" id="{69386C7E-B780-4FB3-A768-F97993CD0B37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00" y="1244438"/>
            <a:ext cx="2380615" cy="238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52D313-8546-47DB-945B-164412178C95}"/>
              </a:ext>
            </a:extLst>
          </p:cNvPr>
          <p:cNvSpPr/>
          <p:nvPr/>
        </p:nvSpPr>
        <p:spPr>
          <a:xfrm>
            <a:off x="1407117" y="3328214"/>
            <a:ext cx="15071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https://indonesian.alibaba.com</a:t>
            </a:r>
            <a:endParaRPr lang="en-ID" sz="800" dirty="0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1C8D035-5001-41B8-AD55-389975B7CE4C}"/>
              </a:ext>
            </a:extLst>
          </p:cNvPr>
          <p:cNvSpPr/>
          <p:nvPr/>
        </p:nvSpPr>
        <p:spPr>
          <a:xfrm>
            <a:off x="7891928" y="2015260"/>
            <a:ext cx="3169921" cy="4353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mahua:</a:t>
            </a:r>
          </a:p>
          <a:p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872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C)</a:t>
            </a:r>
          </a:p>
          <a:p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kinematic 4 mm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/s (40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204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Fire point 230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Cloud point 6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Pour point 1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Aniline point 63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0,5 mg KOH/g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 131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iodium</a:t>
            </a:r>
            <a:r>
              <a:rPr lang="en-US" dirty="0">
                <a:solidFill>
                  <a:schemeClr val="tx1"/>
                </a:solidFill>
              </a:rPr>
              <a:t> 60</a:t>
            </a:r>
          </a:p>
          <a:p>
            <a:r>
              <a:rPr lang="en-US" dirty="0">
                <a:solidFill>
                  <a:schemeClr val="tx1"/>
                </a:solidFill>
              </a:rPr>
              <a:t>Angka </a:t>
            </a:r>
            <a:r>
              <a:rPr lang="en-US" dirty="0" err="1">
                <a:solidFill>
                  <a:schemeClr val="tx1"/>
                </a:solidFill>
              </a:rPr>
              <a:t>setana</a:t>
            </a:r>
            <a:r>
              <a:rPr lang="en-US" dirty="0">
                <a:solidFill>
                  <a:schemeClr val="tx1"/>
                </a:solidFill>
              </a:rPr>
              <a:t> 50</a:t>
            </a:r>
          </a:p>
          <a:p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kalor</a:t>
            </a:r>
            <a:r>
              <a:rPr lang="en-US" dirty="0">
                <a:solidFill>
                  <a:schemeClr val="tx1"/>
                </a:solidFill>
              </a:rPr>
              <a:t> 41 MJ/kg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D1A87858-8C79-4A31-8CFB-1CBF0322C252}"/>
              </a:ext>
            </a:extLst>
          </p:cNvPr>
          <p:cNvSpPr/>
          <p:nvPr/>
        </p:nvSpPr>
        <p:spPr>
          <a:xfrm>
            <a:off x="4814688" y="1727439"/>
            <a:ext cx="2627362" cy="352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Transterifikasi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13" name="Rectangle 112">
            <a:hlinkClick r:id="rId22" action="ppaction://hlinksldjump"/>
            <a:extLst>
              <a:ext uri="{FF2B5EF4-FFF2-40B4-BE49-F238E27FC236}">
                <a16:creationId xmlns:a16="http://schemas.microsoft.com/office/drawing/2014/main" id="{156B9E52-9DF3-480E-9067-DB96FBBFD52E}"/>
              </a:ext>
            </a:extLst>
          </p:cNvPr>
          <p:cNvSpPr/>
          <p:nvPr/>
        </p:nvSpPr>
        <p:spPr>
          <a:xfrm>
            <a:off x="5438940" y="1775619"/>
            <a:ext cx="1328630" cy="23964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9EBF3A8-C051-4017-B550-9F3175A3CC29}"/>
              </a:ext>
            </a:extLst>
          </p:cNvPr>
          <p:cNvSpPr/>
          <p:nvPr/>
        </p:nvSpPr>
        <p:spPr>
          <a:xfrm>
            <a:off x="4814688" y="2679247"/>
            <a:ext cx="2627362" cy="36893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Nilai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mahua 98%,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tahap.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pada 333 K, 1 jam,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methanol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0,30-0,35 v/v dan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SO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1% v/v; 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A2756A73-523C-4BE7-BDEF-EC29CE023299}"/>
              </a:ext>
            </a:extLst>
          </p:cNvPr>
          <p:cNvSpPr/>
          <p:nvPr/>
        </p:nvSpPr>
        <p:spPr>
          <a:xfrm rot="16200000" flipH="1" flipV="1">
            <a:off x="5913993" y="2258957"/>
            <a:ext cx="428752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41ACECA7-BC5D-4CA4-886B-075BE3BF35D1}"/>
              </a:ext>
            </a:extLst>
          </p:cNvPr>
          <p:cNvSpPr/>
          <p:nvPr/>
        </p:nvSpPr>
        <p:spPr>
          <a:xfrm rot="10800000" flipH="1" flipV="1">
            <a:off x="7463972" y="3586944"/>
            <a:ext cx="428752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50" name="Picture 2" descr="Image result for pohon mahua&quot;">
            <a:extLst>
              <a:ext uri="{FF2B5EF4-FFF2-40B4-BE49-F238E27FC236}">
                <a16:creationId xmlns:a16="http://schemas.microsoft.com/office/drawing/2014/main" id="{985168DC-8E9F-4DD9-971F-8CB6807C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04" y="4084607"/>
            <a:ext cx="2600010" cy="2025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0011BA-7C98-451B-A797-608CCD4674D4}"/>
              </a:ext>
            </a:extLst>
          </p:cNvPr>
          <p:cNvSpPr/>
          <p:nvPr/>
        </p:nvSpPr>
        <p:spPr>
          <a:xfrm>
            <a:off x="1881872" y="5722915"/>
            <a:ext cx="17700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http://tanaman--herbal.blogspot.com</a:t>
            </a:r>
            <a:endParaRPr lang="en-ID" sz="800" dirty="0"/>
          </a:p>
        </p:txBody>
      </p:sp>
      <p:sp>
        <p:nvSpPr>
          <p:cNvPr id="72" name="Rectangle: Rounded Corners 71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BC73ED83-3014-475E-9874-18B14F0AE0E8}"/>
              </a:ext>
            </a:extLst>
          </p:cNvPr>
          <p:cNvSpPr/>
          <p:nvPr/>
        </p:nvSpPr>
        <p:spPr>
          <a:xfrm>
            <a:off x="5048298" y="1398383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mahua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Rectangle 72">
            <a:hlinkClick r:id="rId25" action="ppaction://hlinksldjump"/>
            <a:extLst>
              <a:ext uri="{FF2B5EF4-FFF2-40B4-BE49-F238E27FC236}">
                <a16:creationId xmlns:a16="http://schemas.microsoft.com/office/drawing/2014/main" id="{0EE06DED-39FF-4288-BF29-DFE8831B790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4" name="Rectangle 73">
            <a:hlinkClick r:id="rId26" action="ppaction://hlinksldjump"/>
            <a:extLst>
              <a:ext uri="{FF2B5EF4-FFF2-40B4-BE49-F238E27FC236}">
                <a16:creationId xmlns:a16="http://schemas.microsoft.com/office/drawing/2014/main" id="{56236C3E-3EB2-4F48-B3B7-249676C1C08E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58FF6B3F-1DCA-4DAF-858C-28BD7AB8884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4090050-42C1-40CA-A9BB-084B6DA9C3CB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CFFBE8-F5C6-4CB7-AB2E-A07D07A8FAD7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biji</a:t>
            </a:r>
            <a:r>
              <a:rPr lang="en-US" sz="1000" dirty="0">
                <a:solidFill>
                  <a:schemeClr val="tx1"/>
                </a:solidFill>
              </a:rPr>
              <a:t> mahua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6FA5251-6C5E-4F65-8111-8DC62094E12B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41EDDF-6252-42C8-88BB-268FB047BA5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543609D8-9823-4CB6-BD5F-8C9806883CF8}"/>
              </a:ext>
            </a:extLst>
          </p:cNvPr>
          <p:cNvSpPr/>
          <p:nvPr/>
        </p:nvSpPr>
        <p:spPr>
          <a:xfrm>
            <a:off x="4607126" y="4820044"/>
            <a:ext cx="2878717" cy="14904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9D01CEC-81D4-4AAB-A839-A030DD6911ED}"/>
              </a:ext>
            </a:extLst>
          </p:cNvPr>
          <p:cNvSpPr/>
          <p:nvPr/>
        </p:nvSpPr>
        <p:spPr>
          <a:xfrm>
            <a:off x="7105906" y="1484371"/>
            <a:ext cx="3549402" cy="3257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5CBDB2A-DDAE-46F8-8FB2-0E4EB678AB41}"/>
              </a:ext>
            </a:extLst>
          </p:cNvPr>
          <p:cNvSpPr/>
          <p:nvPr/>
        </p:nvSpPr>
        <p:spPr>
          <a:xfrm>
            <a:off x="4742177" y="4945623"/>
            <a:ext cx="2627362" cy="1236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pohon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karet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BC9F3946-1FD4-4408-A0A7-6A9CB49849C2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B2AFFB39-F794-4EBF-80CC-1EBEA2A3BFB8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9480828-A91F-4CA8-9C5D-0D574E7B9D1A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E93CE8AA-0B74-4A9C-82C2-EFE367DC7A8E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4BE63C74-FC3B-4BE5-98EA-C153F3A3D613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E7A328-E64E-44D9-8662-55EF0A6EA69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(NEVO)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4D20F7C-6716-4F4C-94A8-9814729E2B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C5E8625D-385C-4564-8069-D64A2AED9C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5DEE002-7028-43DE-8FDB-7D99D512BD0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6AC336-4F86-40A2-B51F-1EC5A18B31DA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E11DA8BC-5926-4370-9F18-ACF11F2B2C4F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47A88CBF-A696-471A-B136-A4AE34067572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8C22642-A8A5-4B29-A4EA-D7EF153BA2D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9" action="ppaction://hlinksldjump" tooltip="Bahan baku Nonedible Vegetable Oil"/>
            <a:extLst>
              <a:ext uri="{FF2B5EF4-FFF2-40B4-BE49-F238E27FC236}">
                <a16:creationId xmlns:a16="http://schemas.microsoft.com/office/drawing/2014/main" id="{36F4B015-E0A7-4397-8109-B9E26E109651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6" name="Picture 75" descr="Image result for biji karet&quot;">
            <a:hlinkClick r:id="rId9" action="ppaction://hlinksldjump"/>
            <a:extLst>
              <a:ext uri="{FF2B5EF4-FFF2-40B4-BE49-F238E27FC236}">
                <a16:creationId xmlns:a16="http://schemas.microsoft.com/office/drawing/2014/main" id="{46A87DEA-6F91-4DFA-8085-153EA41306B0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5" t="31799" r="23230"/>
          <a:stretch/>
        </p:blipFill>
        <p:spPr bwMode="auto">
          <a:xfrm>
            <a:off x="1740923" y="4619272"/>
            <a:ext cx="1970223" cy="1469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4C89B97D-8259-4F59-BA4C-CFD0910691B1}"/>
              </a:ext>
            </a:extLst>
          </p:cNvPr>
          <p:cNvSpPr/>
          <p:nvPr/>
        </p:nvSpPr>
        <p:spPr>
          <a:xfrm rot="17064933">
            <a:off x="3639536" y="448715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AFD41822-FE28-4CDF-9167-DEF57D402299}"/>
              </a:ext>
            </a:extLst>
          </p:cNvPr>
          <p:cNvSpPr/>
          <p:nvPr/>
        </p:nvSpPr>
        <p:spPr>
          <a:xfrm rot="20165925">
            <a:off x="4573371" y="472001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EFF51E5-4DAC-448C-AAE1-852996A1F52D}"/>
              </a:ext>
            </a:extLst>
          </p:cNvPr>
          <p:cNvCxnSpPr>
            <a:stCxn id="80" idx="5"/>
            <a:endCxn id="81" idx="2"/>
          </p:cNvCxnSpPr>
          <p:nvPr/>
        </p:nvCxnSpPr>
        <p:spPr>
          <a:xfrm>
            <a:off x="3906705" y="4555487"/>
            <a:ext cx="679047" cy="365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94DCF9F-6151-4697-955F-5DAFA51D971F}"/>
              </a:ext>
            </a:extLst>
          </p:cNvPr>
          <p:cNvSpPr/>
          <p:nvPr/>
        </p:nvSpPr>
        <p:spPr>
          <a:xfrm>
            <a:off x="2065916" y="5586759"/>
            <a:ext cx="14686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https://www.pertanianku.com</a:t>
            </a:r>
            <a:endParaRPr lang="en-ID" sz="800" dirty="0"/>
          </a:p>
        </p:txBody>
      </p:sp>
      <p:sp>
        <p:nvSpPr>
          <p:cNvPr id="95" name="Rectangle: Rounded Corners 94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B154EFF5-5F4C-41A4-A33F-A9DD01A1DF54}"/>
              </a:ext>
            </a:extLst>
          </p:cNvPr>
          <p:cNvSpPr/>
          <p:nvPr/>
        </p:nvSpPr>
        <p:spPr>
          <a:xfrm>
            <a:off x="4990486" y="1395567"/>
            <a:ext cx="1980380" cy="260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Biji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karet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D29E03C-0265-46C0-AC85-1E3B444A6957}"/>
              </a:ext>
            </a:extLst>
          </p:cNvPr>
          <p:cNvSpPr/>
          <p:nvPr/>
        </p:nvSpPr>
        <p:spPr>
          <a:xfrm>
            <a:off x="7248030" y="1632254"/>
            <a:ext cx="3264485" cy="29573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transesterifikasindua</a:t>
            </a:r>
            <a:r>
              <a:rPr lang="en-US" dirty="0">
                <a:solidFill>
                  <a:schemeClr val="tx1"/>
                </a:solidFill>
              </a:rPr>
              <a:t> tahap.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dijalankan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318±5 K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20 – 30 </a:t>
            </a:r>
            <a:r>
              <a:rPr lang="en-US" dirty="0" err="1">
                <a:solidFill>
                  <a:schemeClr val="tx1"/>
                </a:solidFill>
              </a:rPr>
              <a:t>menit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6:1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dan 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SO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 0,5% volume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Image result for pohon buah karet&quot;">
            <a:extLst>
              <a:ext uri="{FF2B5EF4-FFF2-40B4-BE49-F238E27FC236}">
                <a16:creationId xmlns:a16="http://schemas.microsoft.com/office/drawing/2014/main" id="{9D844172-95C6-412E-B6FB-5AD30DBB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4" y="1598262"/>
            <a:ext cx="3582093" cy="2350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96A281-3C4E-4DC5-94C0-FAD61DE7DE25}"/>
              </a:ext>
            </a:extLst>
          </p:cNvPr>
          <p:cNvSpPr/>
          <p:nvPr/>
        </p:nvSpPr>
        <p:spPr>
          <a:xfrm>
            <a:off x="2703384" y="3629675"/>
            <a:ext cx="19207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https://nimadesriandani.wordpress.com/</a:t>
            </a:r>
            <a:endParaRPr lang="en-ID" sz="800" dirty="0"/>
          </a:p>
        </p:txBody>
      </p:sp>
      <p:sp>
        <p:nvSpPr>
          <p:cNvPr id="106" name="Arrow: Right 105">
            <a:extLst>
              <a:ext uri="{FF2B5EF4-FFF2-40B4-BE49-F238E27FC236}">
                <a16:creationId xmlns:a16="http://schemas.microsoft.com/office/drawing/2014/main" id="{C8A833DB-D31B-4378-A86D-4F003FAAFEB8}"/>
              </a:ext>
            </a:extLst>
          </p:cNvPr>
          <p:cNvSpPr/>
          <p:nvPr/>
        </p:nvSpPr>
        <p:spPr>
          <a:xfrm rot="7226079" flipH="1" flipV="1">
            <a:off x="7155162" y="4681118"/>
            <a:ext cx="428752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06">
            <a:hlinkClick r:id="rId22" action="ppaction://hlinksldjump"/>
            <a:extLst>
              <a:ext uri="{FF2B5EF4-FFF2-40B4-BE49-F238E27FC236}">
                <a16:creationId xmlns:a16="http://schemas.microsoft.com/office/drawing/2014/main" id="{BA8E7ECA-8CDE-4C53-AB7F-FC50E762E122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08" name="Rectangle 107">
            <a:hlinkClick r:id="rId23" action="ppaction://hlinksldjump"/>
            <a:extLst>
              <a:ext uri="{FF2B5EF4-FFF2-40B4-BE49-F238E27FC236}">
                <a16:creationId xmlns:a16="http://schemas.microsoft.com/office/drawing/2014/main" id="{22C59F9B-8BE3-4414-816B-44F819FA77CF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EE8149E8-16A3-4F89-BE06-F1A477F67638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56EF850-9BB6-4056-9F5D-06C250185A46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5D9CA6-C694-4CE8-ACB4-4DADA693BEAA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biji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karet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Nonedible </a:t>
            </a:r>
            <a:r>
              <a:rPr lang="en-US" sz="1000" dirty="0" err="1">
                <a:solidFill>
                  <a:schemeClr val="tx1"/>
                </a:solidFill>
              </a:rPr>
              <a:t>Ve</a:t>
            </a:r>
            <a:r>
              <a:rPr lang="en-US" sz="1000" dirty="0">
                <a:solidFill>
                  <a:schemeClr val="tx1"/>
                </a:solidFill>
              </a:rPr>
              <a:t>.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NEVO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E6E58C7-D461-4A50-8F8C-D59FB297DF06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3E5910-3A02-4A6E-A845-9E4BC3E966E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hlinkClick r:id="rId2" action="ppaction://hlinksldjump" tooltip="Nonedible Vegetable Oil"/>
            <a:extLst>
              <a:ext uri="{FF2B5EF4-FFF2-40B4-BE49-F238E27FC236}">
                <a16:creationId xmlns:a16="http://schemas.microsoft.com/office/drawing/2014/main" id="{2F8C8C1F-AB52-4C30-8295-5A5F66C79CF5}"/>
              </a:ext>
            </a:extLst>
          </p:cNvPr>
          <p:cNvSpPr/>
          <p:nvPr/>
        </p:nvSpPr>
        <p:spPr>
          <a:xfrm>
            <a:off x="4634523" y="4065656"/>
            <a:ext cx="2361226" cy="268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 Fatty Acid Distillate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8FB1E117-2CFF-4298-AA5C-07DD8D1741A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2" action="ppaction://hlinksldjump"/>
            <a:extLst>
              <a:ext uri="{FF2B5EF4-FFF2-40B4-BE49-F238E27FC236}">
                <a16:creationId xmlns:a16="http://schemas.microsoft.com/office/drawing/2014/main" id="{83095B76-7F18-466E-A19D-7B8BF644A74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2A6CB45B-E716-471E-B2C6-B9E68A55070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211324B-EA47-4C7D-A42D-19FF45160BE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5F86027E-102C-46B2-88D9-90824C103FCB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4EB56F-9E8C-4A6F-895A-BC031FCF61E5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(Low Cost Feedstock)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B5DFB-95E7-4B39-9B77-C5D0C8777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21E225C3-6104-43B2-A776-329517272FB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4A42712C-7C6A-4A0F-B771-FB50F6CB7FF9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D4139C1-37A8-4758-8DAB-679F98E9BF0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68B9B6D-EC2A-4745-BB28-A50B0F57042B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F99C9898-09EF-4F14-9ECC-AB7C59645A4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3B3C12F6-A2C6-4187-8FAD-56F0601457A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4D547D-C409-4B30-B24C-F8E7DD131127}"/>
              </a:ext>
            </a:extLst>
          </p:cNvPr>
          <p:cNvSpPr/>
          <p:nvPr/>
        </p:nvSpPr>
        <p:spPr>
          <a:xfrm>
            <a:off x="1576827" y="3793944"/>
            <a:ext cx="2466474" cy="22562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1" name="Picture 70" descr="Image result for jelantah&quot;">
            <a:hlinkClick r:id="rId19" action="ppaction://hlinksldjump" tooltip="Klik untuk penjelasan minyak Jelantah (WCO)"/>
            <a:extLst>
              <a:ext uri="{FF2B5EF4-FFF2-40B4-BE49-F238E27FC236}">
                <a16:creationId xmlns:a16="http://schemas.microsoft.com/office/drawing/2014/main" id="{833AA285-09F1-41C7-B8BB-B52E77FF5E25}"/>
              </a:ext>
            </a:extLst>
          </p:cNvPr>
          <p:cNvPicPr/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1502" r="10996" b="9961"/>
          <a:stretch/>
        </p:blipFill>
        <p:spPr bwMode="auto">
          <a:xfrm>
            <a:off x="4681056" y="1929077"/>
            <a:ext cx="2321307" cy="1499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71" descr="Image result for PFAD&quot;">
            <a:hlinkClick r:id="rId21" action="ppaction://hlinksldjump" tooltip="klik untuk penjelasan Palm Fatty Acid Distillate (PFAD)"/>
            <a:extLst>
              <a:ext uri="{FF2B5EF4-FFF2-40B4-BE49-F238E27FC236}">
                <a16:creationId xmlns:a16="http://schemas.microsoft.com/office/drawing/2014/main" id="{86A8F743-74CE-4A05-AA59-98411741409D}"/>
              </a:ext>
            </a:extLst>
          </p:cNvPr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4166" r="15200" b="16021"/>
          <a:stretch/>
        </p:blipFill>
        <p:spPr bwMode="auto">
          <a:xfrm>
            <a:off x="4681056" y="4358621"/>
            <a:ext cx="2321307" cy="160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3" name="Picture 72" descr="Image result for yellow grease&quot;">
            <a:hlinkClick r:id="rId23" action="ppaction://hlinksldjump" tooltip="klik untuk penjelasan Yellow Grease"/>
            <a:extLst>
              <a:ext uri="{FF2B5EF4-FFF2-40B4-BE49-F238E27FC236}">
                <a16:creationId xmlns:a16="http://schemas.microsoft.com/office/drawing/2014/main" id="{A0A2AAB0-2FA1-49A8-831A-979BB2BDFC26}"/>
              </a:ext>
            </a:extLst>
          </p:cNvPr>
          <p:cNvPicPr/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/>
        </p:blipFill>
        <p:spPr bwMode="auto">
          <a:xfrm>
            <a:off x="8351493" y="4306706"/>
            <a:ext cx="2263679" cy="164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4" name="Picture 73" descr="Image result for animal fat&quot;">
            <a:hlinkClick r:id="rId25" action="ppaction://hlinksldjump" tooltip="klik untuk penjelasan Animal Fat"/>
            <a:extLst>
              <a:ext uri="{FF2B5EF4-FFF2-40B4-BE49-F238E27FC236}">
                <a16:creationId xmlns:a16="http://schemas.microsoft.com/office/drawing/2014/main" id="{F1580486-DD31-4B8A-A7B0-8473F52CCB13}"/>
              </a:ext>
            </a:extLst>
          </p:cNvPr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725" y="1929077"/>
            <a:ext cx="2334609" cy="1559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6" name="Rectangle 75">
            <a:hlinkClick r:id="rId10" action="ppaction://hlinksldjump" tooltip="Bahan baku Low Cost Feed Stock"/>
            <a:extLst>
              <a:ext uri="{FF2B5EF4-FFF2-40B4-BE49-F238E27FC236}">
                <a16:creationId xmlns:a16="http://schemas.microsoft.com/office/drawing/2014/main" id="{83B1381E-70C5-48BD-8C6C-68EAE00B55D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hlinkClick r:id="rId10" action="ppaction://hlinksldjump" tooltip="Low Cost Feedstock"/>
            <a:extLst>
              <a:ext uri="{FF2B5EF4-FFF2-40B4-BE49-F238E27FC236}">
                <a16:creationId xmlns:a16="http://schemas.microsoft.com/office/drawing/2014/main" id="{A715EBAF-19D6-40FB-A6BF-6B1B9BAC75CF}"/>
              </a:ext>
            </a:extLst>
          </p:cNvPr>
          <p:cNvSpPr/>
          <p:nvPr/>
        </p:nvSpPr>
        <p:spPr>
          <a:xfrm>
            <a:off x="1826408" y="4750965"/>
            <a:ext cx="1927639" cy="2861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Cost Feedstock</a:t>
            </a:r>
            <a:endParaRPr lang="en-ID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067A48B0-ECDB-4E6A-A908-7789A16521D2}"/>
              </a:ext>
            </a:extLst>
          </p:cNvPr>
          <p:cNvSpPr/>
          <p:nvPr/>
        </p:nvSpPr>
        <p:spPr>
          <a:xfrm rot="15822144">
            <a:off x="3560466" y="405428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1E54E5D6-EB07-4CC9-BAE3-2F8DAF4E5E22}"/>
              </a:ext>
            </a:extLst>
          </p:cNvPr>
          <p:cNvSpPr/>
          <p:nvPr/>
        </p:nvSpPr>
        <p:spPr>
          <a:xfrm rot="18416145">
            <a:off x="4635761" y="323666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2D6BDB1-A391-487C-BFCA-C6048AD090A7}"/>
              </a:ext>
            </a:extLst>
          </p:cNvPr>
          <p:cNvCxnSpPr>
            <a:stCxn id="77" idx="5"/>
            <a:endCxn id="78" idx="2"/>
          </p:cNvCxnSpPr>
          <p:nvPr/>
        </p:nvCxnSpPr>
        <p:spPr>
          <a:xfrm flipV="1">
            <a:off x="3793579" y="3494251"/>
            <a:ext cx="899801" cy="5897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855956CD-DC0F-4BC0-B12F-7E6F2D191F20}"/>
              </a:ext>
            </a:extLst>
          </p:cNvPr>
          <p:cNvSpPr/>
          <p:nvPr/>
        </p:nvSpPr>
        <p:spPr>
          <a:xfrm>
            <a:off x="4094274" y="3646677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0D69334F-7D8C-483C-8956-A43FDB32CA11}"/>
              </a:ext>
            </a:extLst>
          </p:cNvPr>
          <p:cNvSpPr/>
          <p:nvPr/>
        </p:nvSpPr>
        <p:spPr>
          <a:xfrm rot="15822144">
            <a:off x="4078663" y="36517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022C6FC1-6B75-4EF4-BA52-502415607096}"/>
              </a:ext>
            </a:extLst>
          </p:cNvPr>
          <p:cNvSpPr/>
          <p:nvPr/>
        </p:nvSpPr>
        <p:spPr>
          <a:xfrm rot="15822144">
            <a:off x="6805960" y="429447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0A079067-E6DA-4A35-9928-01F1EED899B6}"/>
              </a:ext>
            </a:extLst>
          </p:cNvPr>
          <p:cNvSpPr/>
          <p:nvPr/>
        </p:nvSpPr>
        <p:spPr>
          <a:xfrm rot="18416145">
            <a:off x="8163636" y="325860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8A734A5-E8F3-4342-998E-7FA7979647DE}"/>
              </a:ext>
            </a:extLst>
          </p:cNvPr>
          <p:cNvCxnSpPr>
            <a:stCxn id="82" idx="5"/>
            <a:endCxn id="83" idx="2"/>
          </p:cNvCxnSpPr>
          <p:nvPr/>
        </p:nvCxnSpPr>
        <p:spPr>
          <a:xfrm flipV="1">
            <a:off x="7039073" y="3516196"/>
            <a:ext cx="1182182" cy="807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504BA730-1DD8-43B7-B484-84B3524C969F}"/>
              </a:ext>
            </a:extLst>
          </p:cNvPr>
          <p:cNvSpPr/>
          <p:nvPr/>
        </p:nvSpPr>
        <p:spPr>
          <a:xfrm>
            <a:off x="7668236" y="3658514"/>
            <a:ext cx="253937" cy="2248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9CFBFDF3-CE17-4CB6-9FA1-011B616D2B64}"/>
              </a:ext>
            </a:extLst>
          </p:cNvPr>
          <p:cNvSpPr/>
          <p:nvPr/>
        </p:nvSpPr>
        <p:spPr>
          <a:xfrm rot="15822144">
            <a:off x="7652625" y="366359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8005418-D47F-4DAA-B9A5-3B45BFF2DCF6}"/>
              </a:ext>
            </a:extLst>
          </p:cNvPr>
          <p:cNvCxnSpPr>
            <a:cxnSpLocks/>
            <a:stCxn id="80" idx="4"/>
            <a:endCxn id="86" idx="0"/>
          </p:cNvCxnSpPr>
          <p:nvPr/>
        </p:nvCxnSpPr>
        <p:spPr>
          <a:xfrm>
            <a:off x="4364368" y="3778347"/>
            <a:ext cx="3291310" cy="430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E17B44E4-4BA0-4E54-A64F-7FC945306160}"/>
              </a:ext>
            </a:extLst>
          </p:cNvPr>
          <p:cNvSpPr/>
          <p:nvPr/>
        </p:nvSpPr>
        <p:spPr>
          <a:xfrm rot="15822144">
            <a:off x="8234041" y="416793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DB754C9-BC66-415E-908B-81C777488677}"/>
              </a:ext>
            </a:extLst>
          </p:cNvPr>
          <p:cNvCxnSpPr>
            <a:cxnSpLocks/>
            <a:stCxn id="86" idx="3"/>
            <a:endCxn id="88" idx="7"/>
          </p:cNvCxnSpPr>
          <p:nvPr/>
        </p:nvCxnSpPr>
        <p:spPr>
          <a:xfrm>
            <a:off x="7908135" y="3896227"/>
            <a:ext cx="359154" cy="323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: Rounded Corners 89">
            <a:hlinkClick r:id="rId2" action="ppaction://hlinksldjump" tooltip="Nonedible Vegetable Oil"/>
            <a:extLst>
              <a:ext uri="{FF2B5EF4-FFF2-40B4-BE49-F238E27FC236}">
                <a16:creationId xmlns:a16="http://schemas.microsoft.com/office/drawing/2014/main" id="{2D908ACA-1284-4885-AB17-65FA1CB23A95}"/>
              </a:ext>
            </a:extLst>
          </p:cNvPr>
          <p:cNvSpPr/>
          <p:nvPr/>
        </p:nvSpPr>
        <p:spPr>
          <a:xfrm>
            <a:off x="4686577" y="1587456"/>
            <a:ext cx="2265230" cy="3550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jelantah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(WCO)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Rectangle: Rounded Corners 90">
            <a:hlinkClick r:id="rId2" action="ppaction://hlinksldjump" tooltip="Nonedible Vegetable Oil"/>
            <a:extLst>
              <a:ext uri="{FF2B5EF4-FFF2-40B4-BE49-F238E27FC236}">
                <a16:creationId xmlns:a16="http://schemas.microsoft.com/office/drawing/2014/main" id="{871BD580-0B58-4276-8A5A-2222CE1CD3D8}"/>
              </a:ext>
            </a:extLst>
          </p:cNvPr>
          <p:cNvSpPr/>
          <p:nvPr/>
        </p:nvSpPr>
        <p:spPr>
          <a:xfrm>
            <a:off x="8508425" y="1611200"/>
            <a:ext cx="1826807" cy="272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fat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Rectangle: Rounded Corners 91">
            <a:hlinkClick r:id="rId2" action="ppaction://hlinksldjump" tooltip="Nonedible Vegetable Oil"/>
            <a:extLst>
              <a:ext uri="{FF2B5EF4-FFF2-40B4-BE49-F238E27FC236}">
                <a16:creationId xmlns:a16="http://schemas.microsoft.com/office/drawing/2014/main" id="{2D0CDF6B-31C8-47B0-BF19-B3BB1178FF16}"/>
              </a:ext>
            </a:extLst>
          </p:cNvPr>
          <p:cNvSpPr/>
          <p:nvPr/>
        </p:nvSpPr>
        <p:spPr>
          <a:xfrm>
            <a:off x="8561752" y="3993506"/>
            <a:ext cx="1826807" cy="272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grease</a:t>
            </a:r>
            <a:endParaRPr lang="en-ID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8FAD6B-A383-41C9-BB0C-E4B9BC380709}"/>
              </a:ext>
            </a:extLst>
          </p:cNvPr>
          <p:cNvSpPr/>
          <p:nvPr/>
        </p:nvSpPr>
        <p:spPr>
          <a:xfrm>
            <a:off x="4742735" y="1921675"/>
            <a:ext cx="13372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https://m.tribunnews.com/</a:t>
            </a:r>
            <a:endParaRPr lang="en-ID" sz="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1FC0E5-67D4-4C98-AEDB-3D6ED53A1F91}"/>
              </a:ext>
            </a:extLst>
          </p:cNvPr>
          <p:cNvSpPr/>
          <p:nvPr/>
        </p:nvSpPr>
        <p:spPr>
          <a:xfrm>
            <a:off x="4822181" y="5746914"/>
            <a:ext cx="21675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https://www.alibaba.com/product-detail/PFAD</a:t>
            </a:r>
            <a:endParaRPr lang="en-ID" sz="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DECF37-CC81-4F51-98B8-C4627E53D3B5}"/>
              </a:ext>
            </a:extLst>
          </p:cNvPr>
          <p:cNvSpPr/>
          <p:nvPr/>
        </p:nvSpPr>
        <p:spPr>
          <a:xfrm>
            <a:off x="8378420" y="5746914"/>
            <a:ext cx="13676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https://www.indiamart.com</a:t>
            </a:r>
            <a:endParaRPr lang="en-ID" sz="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1AA52B-9A06-46E3-AF7B-5D029C8D3A11}"/>
              </a:ext>
            </a:extLst>
          </p:cNvPr>
          <p:cNvSpPr/>
          <p:nvPr/>
        </p:nvSpPr>
        <p:spPr>
          <a:xfrm>
            <a:off x="8726392" y="3043498"/>
            <a:ext cx="14975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https://www.caloriesecrets.net</a:t>
            </a:r>
            <a:endParaRPr lang="en-ID" sz="800" dirty="0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F90CCD6-BEA5-4A40-9C43-491195763394}"/>
              </a:ext>
            </a:extLst>
          </p:cNvPr>
          <p:cNvSpPr/>
          <p:nvPr/>
        </p:nvSpPr>
        <p:spPr>
          <a:xfrm>
            <a:off x="1529887" y="1827865"/>
            <a:ext cx="2627362" cy="153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biodiesel yang </a:t>
            </a:r>
            <a:r>
              <a:rPr lang="en-US" dirty="0" err="1">
                <a:solidFill>
                  <a:schemeClr val="tx1"/>
                </a:solidFill>
              </a:rPr>
              <a:t>harganya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murah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bersaing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makanan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92FC87AE-9538-4637-9D95-7D3F26159298}"/>
              </a:ext>
            </a:extLst>
          </p:cNvPr>
          <p:cNvSpPr/>
          <p:nvPr/>
        </p:nvSpPr>
        <p:spPr>
          <a:xfrm rot="5400000" flipH="1">
            <a:off x="2577998" y="3426105"/>
            <a:ext cx="428752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Rectangle 95">
            <a:hlinkClick r:id="rId28" action="ppaction://hlinksldjump"/>
            <a:extLst>
              <a:ext uri="{FF2B5EF4-FFF2-40B4-BE49-F238E27FC236}">
                <a16:creationId xmlns:a16="http://schemas.microsoft.com/office/drawing/2014/main" id="{78CF8889-0FA5-4A16-A786-45F5A5A2227C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7" name="Rectangle 96">
            <a:hlinkClick r:id="rId29" action="ppaction://hlinksldjump"/>
            <a:extLst>
              <a:ext uri="{FF2B5EF4-FFF2-40B4-BE49-F238E27FC236}">
                <a16:creationId xmlns:a16="http://schemas.microsoft.com/office/drawing/2014/main" id="{C1CC9FAA-480A-4B0D-B8B9-63203BD02C80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EE462BC3-0771-4C27-A74C-55EE130E0BF0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68B2B00-E775-4EA3-B13A-8A85AC51D1CD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97BC961-FAC9-420C-A8EE-2195CE3FA5DA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38D785F-4C82-4703-9B70-571F2C866413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8C5D3A-B892-402A-BD2C-5577DDFC21A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EEF279F-0161-4217-9F88-1C2EF03378F5}"/>
              </a:ext>
            </a:extLst>
          </p:cNvPr>
          <p:cNvSpPr/>
          <p:nvPr/>
        </p:nvSpPr>
        <p:spPr>
          <a:xfrm>
            <a:off x="1650791" y="4160977"/>
            <a:ext cx="2627362" cy="153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mencemari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padahal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masih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energi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tsb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8FB1E117-2CFF-4298-AA5C-07DD8D1741A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83095B76-7F18-466E-A19D-7B8BF644A74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2A6CB45B-E716-471E-B2C6-B9E68A55070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211324B-EA47-4C7D-A42D-19FF45160BE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5F86027E-102C-46B2-88D9-90824C103FCB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4EB56F-9E8C-4A6F-895A-BC031FCF61E5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(Low Cost Feedstock)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B5DFB-95E7-4B39-9B77-C5D0C8777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21E225C3-6104-43B2-A776-329517272FB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4A42712C-7C6A-4A0F-B771-FB50F6CB7FF9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D4139C1-37A8-4758-8DAB-679F98E9BF0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68B9B6D-EC2A-4745-BB28-A50B0F57042B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F99C9898-09EF-4F14-9ECC-AB7C59645A4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3B3C12F6-A2C6-4187-8FAD-56F0601457A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0" action="ppaction://hlinksldjump" tooltip="Bahan baku Low Cost Feed Stock"/>
            <a:extLst>
              <a:ext uri="{FF2B5EF4-FFF2-40B4-BE49-F238E27FC236}">
                <a16:creationId xmlns:a16="http://schemas.microsoft.com/office/drawing/2014/main" id="{83B1381E-70C5-48BD-8C6C-68EAE00B55D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7" name="Picture 76" descr="Image result for jelantah&quot;">
            <a:hlinkClick r:id="rId10" action="ppaction://hlinksldjump"/>
            <a:extLst>
              <a:ext uri="{FF2B5EF4-FFF2-40B4-BE49-F238E27FC236}">
                <a16:creationId xmlns:a16="http://schemas.microsoft.com/office/drawing/2014/main" id="{8EBCA271-62ED-4F24-9384-8D59F83B27AD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1502" r="10996" b="9961"/>
          <a:stretch/>
        </p:blipFill>
        <p:spPr bwMode="auto">
          <a:xfrm>
            <a:off x="4681056" y="1929077"/>
            <a:ext cx="2321307" cy="1499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40AE5B46-CD39-4357-8224-BF47CE36EEFF}"/>
              </a:ext>
            </a:extLst>
          </p:cNvPr>
          <p:cNvSpPr/>
          <p:nvPr/>
        </p:nvSpPr>
        <p:spPr>
          <a:xfrm rot="19425090">
            <a:off x="4635761" y="323666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57AA2C7-C579-4F12-A4D0-830FEAA60E03}"/>
              </a:ext>
            </a:extLst>
          </p:cNvPr>
          <p:cNvSpPr/>
          <p:nvPr/>
        </p:nvSpPr>
        <p:spPr>
          <a:xfrm>
            <a:off x="4742735" y="1921675"/>
            <a:ext cx="13372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https://m.tribunnews.com/</a:t>
            </a:r>
            <a:endParaRPr lang="en-ID" sz="800" dirty="0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5C149C1-3210-48A7-A760-A760BA23A18F}"/>
              </a:ext>
            </a:extLst>
          </p:cNvPr>
          <p:cNvSpPr/>
          <p:nvPr/>
        </p:nvSpPr>
        <p:spPr>
          <a:xfrm>
            <a:off x="4672722" y="1351921"/>
            <a:ext cx="2523066" cy="3550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jelantah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(WCO)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BB93229F-4236-4408-8E7C-0EBDCECD9CE1}"/>
              </a:ext>
            </a:extLst>
          </p:cNvPr>
          <p:cNvSpPr/>
          <p:nvPr/>
        </p:nvSpPr>
        <p:spPr>
          <a:xfrm rot="15822144">
            <a:off x="3560466" y="405428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F47640B-C121-45E3-8748-320CCEB1F0C1}"/>
              </a:ext>
            </a:extLst>
          </p:cNvPr>
          <p:cNvCxnSpPr>
            <a:cxnSpLocks/>
            <a:stCxn id="82" idx="5"/>
            <a:endCxn id="78" idx="2"/>
          </p:cNvCxnSpPr>
          <p:nvPr/>
        </p:nvCxnSpPr>
        <p:spPr>
          <a:xfrm flipV="1">
            <a:off x="3793579" y="3464218"/>
            <a:ext cx="870125" cy="6197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5745F55-B90F-4DA2-A69F-E2C86A293D06}"/>
              </a:ext>
            </a:extLst>
          </p:cNvPr>
          <p:cNvSpPr/>
          <p:nvPr/>
        </p:nvSpPr>
        <p:spPr>
          <a:xfrm>
            <a:off x="4700545" y="4160977"/>
            <a:ext cx="2627362" cy="153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teknologi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dijadikan</a:t>
            </a:r>
            <a:r>
              <a:rPr lang="en-US" dirty="0">
                <a:solidFill>
                  <a:schemeClr val="tx1"/>
                </a:solidFill>
              </a:rPr>
              <a:t> biodiesel dan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pencemaran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0239B2B-5EC0-4883-A41C-2A3357C39573}"/>
              </a:ext>
            </a:extLst>
          </p:cNvPr>
          <p:cNvSpPr/>
          <p:nvPr/>
        </p:nvSpPr>
        <p:spPr>
          <a:xfrm>
            <a:off x="7786831" y="4157654"/>
            <a:ext cx="2627362" cy="153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pretreatment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air dan FFA, </a:t>
            </a:r>
            <a:r>
              <a:rPr lang="en-US" dirty="0" err="1">
                <a:solidFill>
                  <a:schemeClr val="tx1"/>
                </a:solidFill>
              </a:rPr>
              <a:t>berdampak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proses transesterifikasi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25405D5B-FAC4-4204-B73C-900F034AE1DA}"/>
              </a:ext>
            </a:extLst>
          </p:cNvPr>
          <p:cNvSpPr/>
          <p:nvPr/>
        </p:nvSpPr>
        <p:spPr>
          <a:xfrm rot="16200000">
            <a:off x="5738758" y="333502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E852D7DC-024E-486F-B427-447FDEF3567A}"/>
              </a:ext>
            </a:extLst>
          </p:cNvPr>
          <p:cNvSpPr/>
          <p:nvPr/>
        </p:nvSpPr>
        <p:spPr>
          <a:xfrm rot="13030842">
            <a:off x="5747198" y="399752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43156A6-B745-44C5-AE45-521CDE1EFC52}"/>
              </a:ext>
            </a:extLst>
          </p:cNvPr>
          <p:cNvCxnSpPr>
            <a:cxnSpLocks/>
            <a:stCxn id="91" idx="5"/>
            <a:endCxn id="90" idx="2"/>
          </p:cNvCxnSpPr>
          <p:nvPr/>
        </p:nvCxnSpPr>
        <p:spPr>
          <a:xfrm flipV="1">
            <a:off x="5870997" y="3621589"/>
            <a:ext cx="12141" cy="376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2E133FA6-FBB5-4B30-9C2F-F13915495003}"/>
              </a:ext>
            </a:extLst>
          </p:cNvPr>
          <p:cNvSpPr/>
          <p:nvPr/>
        </p:nvSpPr>
        <p:spPr>
          <a:xfrm rot="12597145">
            <a:off x="6756210" y="325199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0F39BE06-2A39-42DC-90CF-10BCA2DDCF53}"/>
              </a:ext>
            </a:extLst>
          </p:cNvPr>
          <p:cNvSpPr/>
          <p:nvPr/>
        </p:nvSpPr>
        <p:spPr>
          <a:xfrm rot="9187467">
            <a:off x="8024448" y="399420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928D64D-9E85-41A9-BF55-76109EB57B19}"/>
              </a:ext>
            </a:extLst>
          </p:cNvPr>
          <p:cNvCxnSpPr>
            <a:cxnSpLocks/>
            <a:stCxn id="94" idx="5"/>
            <a:endCxn id="93" idx="2"/>
          </p:cNvCxnSpPr>
          <p:nvPr/>
        </p:nvCxnSpPr>
        <p:spPr>
          <a:xfrm flipH="1" flipV="1">
            <a:off x="7025685" y="3466267"/>
            <a:ext cx="1006629" cy="6265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85A84096-B1CC-4C9F-B09A-AA04426BD70F}"/>
              </a:ext>
            </a:extLst>
          </p:cNvPr>
          <p:cNvSpPr/>
          <p:nvPr/>
        </p:nvSpPr>
        <p:spPr>
          <a:xfrm>
            <a:off x="7785422" y="1929077"/>
            <a:ext cx="2627362" cy="153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hlinkClick r:id="rId21" action="ppaction://hlinksldjump" tooltip="Kandungan FFA 5-30%"/>
              </a:rPr>
              <a:t>FFA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sabun</a:t>
            </a:r>
            <a:r>
              <a:rPr lang="en-US" dirty="0">
                <a:solidFill>
                  <a:schemeClr val="tx1"/>
                </a:solidFill>
              </a:rPr>
              <a:t>, air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akhir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sulit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pemurnian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7" name="Circle: Hollow 96">
            <a:extLst>
              <a:ext uri="{FF2B5EF4-FFF2-40B4-BE49-F238E27FC236}">
                <a16:creationId xmlns:a16="http://schemas.microsoft.com/office/drawing/2014/main" id="{21CEDD93-ECA9-49B2-A921-6613F224624F}"/>
              </a:ext>
            </a:extLst>
          </p:cNvPr>
          <p:cNvSpPr/>
          <p:nvPr/>
        </p:nvSpPr>
        <p:spPr>
          <a:xfrm rot="11050367">
            <a:off x="6854476" y="254508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22E896C7-23F6-4537-B4AE-5D1074A66631}"/>
              </a:ext>
            </a:extLst>
          </p:cNvPr>
          <p:cNvSpPr/>
          <p:nvPr/>
        </p:nvSpPr>
        <p:spPr>
          <a:xfrm rot="7860171">
            <a:off x="7622434" y="254461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E53711C-27FF-4A05-8314-301F1AF0A3C8}"/>
              </a:ext>
            </a:extLst>
          </p:cNvPr>
          <p:cNvCxnSpPr>
            <a:cxnSpLocks/>
            <a:stCxn id="98" idx="5"/>
            <a:endCxn id="97" idx="2"/>
          </p:cNvCxnSpPr>
          <p:nvPr/>
        </p:nvCxnSpPr>
        <p:spPr>
          <a:xfrm flipH="1" flipV="1">
            <a:off x="7142851" y="2697775"/>
            <a:ext cx="481106" cy="1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9FA9931-6B07-4840-814F-0A81D03885CA}"/>
              </a:ext>
            </a:extLst>
          </p:cNvPr>
          <p:cNvSpPr/>
          <p:nvPr/>
        </p:nvSpPr>
        <p:spPr>
          <a:xfrm>
            <a:off x="1650791" y="1974242"/>
            <a:ext cx="2627362" cy="153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goreng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dipakai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berulang-ulang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menyisakan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biasanya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dibuang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DB014007-2B44-4B83-B5A3-019112A0640E}"/>
              </a:ext>
            </a:extLst>
          </p:cNvPr>
          <p:cNvSpPr/>
          <p:nvPr/>
        </p:nvSpPr>
        <p:spPr>
          <a:xfrm>
            <a:off x="4525659" y="257140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EBBC7F51-0DEC-45E3-BF9B-2814E8B0F10D}"/>
              </a:ext>
            </a:extLst>
          </p:cNvPr>
          <p:cNvSpPr/>
          <p:nvPr/>
        </p:nvSpPr>
        <p:spPr>
          <a:xfrm rot="19308131">
            <a:off x="4057343" y="255702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3C1599E-7039-442E-B1B0-C03078B9C636}"/>
              </a:ext>
            </a:extLst>
          </p:cNvPr>
          <p:cNvCxnSpPr>
            <a:cxnSpLocks/>
            <a:stCxn id="85" idx="5"/>
            <a:endCxn id="84" idx="2"/>
          </p:cNvCxnSpPr>
          <p:nvPr/>
        </p:nvCxnSpPr>
        <p:spPr>
          <a:xfrm flipV="1">
            <a:off x="4344125" y="2713588"/>
            <a:ext cx="181534" cy="15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hlinkClick r:id="rId22" action="ppaction://hlinksldjump" tooltip="Klik untuk penjelasan Preteatment untuk WCO"/>
            <a:extLst>
              <a:ext uri="{FF2B5EF4-FFF2-40B4-BE49-F238E27FC236}">
                <a16:creationId xmlns:a16="http://schemas.microsoft.com/office/drawing/2014/main" id="{AADF822D-3EDD-4CAB-B8D2-552B78F897D5}"/>
              </a:ext>
            </a:extLst>
          </p:cNvPr>
          <p:cNvSpPr/>
          <p:nvPr/>
        </p:nvSpPr>
        <p:spPr>
          <a:xfrm>
            <a:off x="8474230" y="4238800"/>
            <a:ext cx="1328630" cy="239641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 101">
            <a:hlinkClick r:id="rId23" action="ppaction://hlinksldjump"/>
            <a:extLst>
              <a:ext uri="{FF2B5EF4-FFF2-40B4-BE49-F238E27FC236}">
                <a16:creationId xmlns:a16="http://schemas.microsoft.com/office/drawing/2014/main" id="{49F84AB0-1433-4D50-9F7D-F9AB6BEBA67F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03" name="Rectangle 102">
            <a:hlinkClick r:id="rId24" action="ppaction://hlinksldjump"/>
            <a:extLst>
              <a:ext uri="{FF2B5EF4-FFF2-40B4-BE49-F238E27FC236}">
                <a16:creationId xmlns:a16="http://schemas.microsoft.com/office/drawing/2014/main" id="{4AD8A555-06DF-466C-B44D-0C35221DF0F0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022E3D7-35C3-4CDE-BB08-F37CD7F9E58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5E69B0-99DC-4A26-8956-5C2ED6E8E5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D931D59-9296-4C35-B7C5-30706FCA0853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Low Cost Feedstock (LCF)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LCF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F283855-671F-4937-BFE4-9E5ECA751767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FD7DC-C637-4E14-A2A6-B5361EBEA06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8FB1E117-2CFF-4298-AA5C-07DD8D1741A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83095B76-7F18-466E-A19D-7B8BF644A74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2A6CB45B-E716-471E-B2C6-B9E68A55070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211324B-EA47-4C7D-A42D-19FF45160BE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5F86027E-102C-46B2-88D9-90824C103FCB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4EB56F-9E8C-4A6F-895A-BC031FCF61E5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(Low Cost Feedstock)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B5DFB-95E7-4B39-9B77-C5D0C8777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21E225C3-6104-43B2-A776-329517272FB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4A42712C-7C6A-4A0F-B771-FB50F6CB7FF9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D4139C1-37A8-4758-8DAB-679F98E9BF0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68B9B6D-EC2A-4745-BB28-A50B0F57042B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F99C9898-09EF-4F14-9ECC-AB7C59645A4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3B3C12F6-A2C6-4187-8FAD-56F0601457A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0" action="ppaction://hlinksldjump" tooltip="Bahan baku Low Cost Feed Stock"/>
            <a:extLst>
              <a:ext uri="{FF2B5EF4-FFF2-40B4-BE49-F238E27FC236}">
                <a16:creationId xmlns:a16="http://schemas.microsoft.com/office/drawing/2014/main" id="{83B1381E-70C5-48BD-8C6C-68EAE00B55D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5745F55-B90F-4DA2-A69F-E2C86A293D06}"/>
              </a:ext>
            </a:extLst>
          </p:cNvPr>
          <p:cNvSpPr/>
          <p:nvPr/>
        </p:nvSpPr>
        <p:spPr>
          <a:xfrm>
            <a:off x="4700545" y="3734442"/>
            <a:ext cx="2627362" cy="23774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direaksikan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19" action="ppaction://hlinksldjump" tooltip="Biasanya menggunakan metanol"/>
              </a:rPr>
              <a:t>alkohol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agar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dan air agar FFA </a:t>
            </a:r>
            <a:r>
              <a:rPr lang="en-US" dirty="0" err="1">
                <a:solidFill>
                  <a:schemeClr val="tx1"/>
                </a:solidFill>
              </a:rPr>
              <a:t>turun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dilanjutkan</a:t>
            </a:r>
            <a:r>
              <a:rPr lang="en-US" dirty="0">
                <a:solidFill>
                  <a:schemeClr val="tx1"/>
                </a:solidFill>
              </a:rPr>
              <a:t> transesterifikasi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0239B2B-5EC0-4883-A41C-2A3357C39573}"/>
              </a:ext>
            </a:extLst>
          </p:cNvPr>
          <p:cNvSpPr/>
          <p:nvPr/>
        </p:nvSpPr>
        <p:spPr>
          <a:xfrm>
            <a:off x="7786831" y="4157654"/>
            <a:ext cx="2627362" cy="1535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pretreatment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air dan FFA, </a:t>
            </a:r>
            <a:r>
              <a:rPr lang="en-US" dirty="0" err="1">
                <a:solidFill>
                  <a:schemeClr val="tx1"/>
                </a:solidFill>
              </a:rPr>
              <a:t>berdampak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negatif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proses transesterifikasi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20" action="ppaction://hlinksldjump"/>
            <a:extLst>
              <a:ext uri="{FF2B5EF4-FFF2-40B4-BE49-F238E27FC236}">
                <a16:creationId xmlns:a16="http://schemas.microsoft.com/office/drawing/2014/main" id="{9D4C35EE-AD88-44E5-B530-D4C095BBBF78}"/>
              </a:ext>
            </a:extLst>
          </p:cNvPr>
          <p:cNvSpPr/>
          <p:nvPr/>
        </p:nvSpPr>
        <p:spPr>
          <a:xfrm>
            <a:off x="8474230" y="4238800"/>
            <a:ext cx="1328630" cy="239641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0000CC"/>
              </a:solidFill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58F1CC96-92F5-4199-9B5D-4AFE31791D7D}"/>
              </a:ext>
            </a:extLst>
          </p:cNvPr>
          <p:cNvSpPr/>
          <p:nvPr/>
        </p:nvSpPr>
        <p:spPr>
          <a:xfrm rot="10800000">
            <a:off x="7181772" y="4253537"/>
            <a:ext cx="762738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CA609B4-388B-4781-B265-1A922AFC281F}"/>
              </a:ext>
            </a:extLst>
          </p:cNvPr>
          <p:cNvSpPr/>
          <p:nvPr/>
        </p:nvSpPr>
        <p:spPr>
          <a:xfrm>
            <a:off x="1591014" y="3734442"/>
            <a:ext cx="2627362" cy="23774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Transesterifikasi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tahap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  <a:hlinkClick r:id="rId19" action="ppaction://hlinksldjump" tooltip="Ferric sulfate (2% berat)"/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>
                <a:solidFill>
                  <a:schemeClr val="tx1"/>
                </a:solidFill>
                <a:hlinkClick r:id="rId19" action="ppaction://hlinksldjump" tooltip="KOH (1% berat)"/>
              </a:rPr>
              <a:t>basa</a:t>
            </a:r>
            <a:r>
              <a:rPr lang="en-US" dirty="0">
                <a:solidFill>
                  <a:schemeClr val="tx1"/>
                </a:solidFill>
              </a:rPr>
              <a:t>,368K, 4 jam,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methanol 1:10,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97,22% (Wang, </a:t>
            </a:r>
            <a:r>
              <a:rPr lang="en-US" dirty="0" err="1">
                <a:solidFill>
                  <a:schemeClr val="tx1"/>
                </a:solidFill>
              </a:rPr>
              <a:t>dkk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E86771F5-1E91-48D2-9793-679F9350BB45}"/>
              </a:ext>
            </a:extLst>
          </p:cNvPr>
          <p:cNvSpPr/>
          <p:nvPr/>
        </p:nvSpPr>
        <p:spPr>
          <a:xfrm rot="10800000">
            <a:off x="4072241" y="4253537"/>
            <a:ext cx="762738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14D53D6-4BD3-4BE8-B924-9D32B03056AB}"/>
              </a:ext>
            </a:extLst>
          </p:cNvPr>
          <p:cNvSpPr/>
          <p:nvPr/>
        </p:nvSpPr>
        <p:spPr>
          <a:xfrm>
            <a:off x="4672722" y="1351921"/>
            <a:ext cx="2523066" cy="3550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jelantah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(WCO)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7E2899F-A577-471D-98F2-D57A9A261B99}"/>
              </a:ext>
            </a:extLst>
          </p:cNvPr>
          <p:cNvSpPr/>
          <p:nvPr/>
        </p:nvSpPr>
        <p:spPr>
          <a:xfrm>
            <a:off x="2424728" y="1966344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Keuntungan</a:t>
            </a:r>
            <a:r>
              <a:rPr lang="en-US" dirty="0">
                <a:solidFill>
                  <a:schemeClr val="tx1"/>
                </a:solidFill>
              </a:rPr>
              <a:t> transesterifikasi 2 tahap: </a:t>
            </a:r>
            <a:r>
              <a:rPr lang="en-US" dirty="0" err="1">
                <a:solidFill>
                  <a:schemeClr val="tx1"/>
                </a:solidFill>
              </a:rPr>
              <a:t>efisiensi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recovery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5D138E7C-4419-4BF1-8E84-8877EFE1DB05}"/>
              </a:ext>
            </a:extLst>
          </p:cNvPr>
          <p:cNvSpPr/>
          <p:nvPr/>
        </p:nvSpPr>
        <p:spPr>
          <a:xfrm rot="16200000">
            <a:off x="2722931" y="3500280"/>
            <a:ext cx="470405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218" name="Picture 2" descr="Image result for minyak jelantah dan biodiesel">
            <a:extLst>
              <a:ext uri="{FF2B5EF4-FFF2-40B4-BE49-F238E27FC236}">
                <a16:creationId xmlns:a16="http://schemas.microsoft.com/office/drawing/2014/main" id="{23376882-C261-4EE5-98E9-2696F8A1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94" y="1682835"/>
            <a:ext cx="3258829" cy="19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8218CE-4D1E-4EC9-9C2C-1E00D985B1BA}"/>
              </a:ext>
            </a:extLst>
          </p:cNvPr>
          <p:cNvSpPr/>
          <p:nvPr/>
        </p:nvSpPr>
        <p:spPr>
          <a:xfrm>
            <a:off x="6244532" y="3363335"/>
            <a:ext cx="33996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8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https://trigoesema.wordpress.com/2014/10/26/biodiesel-minyak-jelantah</a:t>
            </a:r>
            <a:endParaRPr lang="en-ID" sz="800" dirty="0"/>
          </a:p>
        </p:txBody>
      </p:sp>
      <p:sp>
        <p:nvSpPr>
          <p:cNvPr id="102" name="Rectangle 101">
            <a:hlinkClick r:id="rId23" action="ppaction://hlinksldjump"/>
            <a:extLst>
              <a:ext uri="{FF2B5EF4-FFF2-40B4-BE49-F238E27FC236}">
                <a16:creationId xmlns:a16="http://schemas.microsoft.com/office/drawing/2014/main" id="{CF5F6731-9232-4244-B94E-CDE26CA6DE0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103" name="Rectangle 102">
            <a:hlinkClick r:id="rId24" action="ppaction://hlinksldjump"/>
            <a:extLst>
              <a:ext uri="{FF2B5EF4-FFF2-40B4-BE49-F238E27FC236}">
                <a16:creationId xmlns:a16="http://schemas.microsoft.com/office/drawing/2014/main" id="{00C21B61-B196-47ED-B3C9-148435C5502F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5B9B652E-E0A5-4C06-B319-E60A8675BFE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2D21554-4233-4048-B5A1-E5F86158AC92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9BDCED-C61B-4923-A036-548776EEB6DA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Low Cost Feedstock (LCF)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LCF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A1CCA0-A90D-4944-8B8E-9CBE92EF5560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hlinkClick r:id="rId20" action="ppaction://hlinksldjump" tooltip="Tutup"/>
            <a:extLst>
              <a:ext uri="{FF2B5EF4-FFF2-40B4-BE49-F238E27FC236}">
                <a16:creationId xmlns:a16="http://schemas.microsoft.com/office/drawing/2014/main" id="{A3589AEC-4822-47DE-8AD7-F6129F1C0AD5}"/>
              </a:ext>
            </a:extLst>
          </p:cNvPr>
          <p:cNvSpPr/>
          <p:nvPr/>
        </p:nvSpPr>
        <p:spPr>
          <a:xfrm>
            <a:off x="7579705" y="4322982"/>
            <a:ext cx="114242" cy="151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X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78A8F8-8DDC-4DDC-84C9-4FD322768ADD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6DF7451-F6BA-4256-84A6-4C93EAB64730}"/>
              </a:ext>
            </a:extLst>
          </p:cNvPr>
          <p:cNvSpPr/>
          <p:nvPr/>
        </p:nvSpPr>
        <p:spPr>
          <a:xfrm>
            <a:off x="4365742" y="4306804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dipanaskan</a:t>
            </a:r>
            <a:r>
              <a:rPr lang="en-US" dirty="0">
                <a:solidFill>
                  <a:schemeClr val="tx1"/>
                </a:solidFill>
              </a:rPr>
              <a:t> pd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tertentu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8FB1E117-2CFF-4298-AA5C-07DD8D1741A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83095B76-7F18-466E-A19D-7B8BF644A74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2A6CB45B-E716-471E-B2C6-B9E68A55070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211324B-EA47-4C7D-A42D-19FF45160BE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5F86027E-102C-46B2-88D9-90824C103FCB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4EB56F-9E8C-4A6F-895A-BC031FCF61E5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(Low Cost Feedstock)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B5DFB-95E7-4B39-9B77-C5D0C8777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21E225C3-6104-43B2-A776-329517272FB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4A42712C-7C6A-4A0F-B771-FB50F6CB7FF9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D4139C1-37A8-4758-8DAB-679F98E9BF0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68B9B6D-EC2A-4745-BB28-A50B0F57042B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F99C9898-09EF-4F14-9ECC-AB7C59645A4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3B3C12F6-A2C6-4187-8FAD-56F0601457A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0" action="ppaction://hlinksldjump" tooltip="Bahan baku Low Cost Feed Stock"/>
            <a:extLst>
              <a:ext uri="{FF2B5EF4-FFF2-40B4-BE49-F238E27FC236}">
                <a16:creationId xmlns:a16="http://schemas.microsoft.com/office/drawing/2014/main" id="{83B1381E-70C5-48BD-8C6C-68EAE00B55D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9" name="Picture 58" descr="Image result for animal fat&quot;">
            <a:hlinkClick r:id="rId10" action="ppaction://hlinksldjump"/>
            <a:extLst>
              <a:ext uri="{FF2B5EF4-FFF2-40B4-BE49-F238E27FC236}">
                <a16:creationId xmlns:a16="http://schemas.microsoft.com/office/drawing/2014/main" id="{AE358C1A-B972-40BD-BDCD-33A92DCB9491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725" y="1929077"/>
            <a:ext cx="2334609" cy="1559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5404E65F-F478-4D5E-87BC-9A06E9D33619}"/>
              </a:ext>
            </a:extLst>
          </p:cNvPr>
          <p:cNvSpPr/>
          <p:nvPr/>
        </p:nvSpPr>
        <p:spPr>
          <a:xfrm rot="18416145">
            <a:off x="8163636" y="325860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A63CD16-B09E-4EEC-920B-8CE335E2491A}"/>
              </a:ext>
            </a:extLst>
          </p:cNvPr>
          <p:cNvSpPr/>
          <p:nvPr/>
        </p:nvSpPr>
        <p:spPr>
          <a:xfrm>
            <a:off x="8726392" y="3043498"/>
            <a:ext cx="14975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https://www.caloriesecrets.net</a:t>
            </a:r>
            <a:endParaRPr lang="en-ID" sz="800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CE89775-F3AC-4D2F-956C-9EFF2F5D6AFC}"/>
              </a:ext>
            </a:extLst>
          </p:cNvPr>
          <p:cNvSpPr/>
          <p:nvPr/>
        </p:nvSpPr>
        <p:spPr>
          <a:xfrm>
            <a:off x="4672722" y="1351921"/>
            <a:ext cx="2523066" cy="3550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Fat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E90118DC-DC47-464D-84AF-EE6CF4D97ED2}"/>
              </a:ext>
            </a:extLst>
          </p:cNvPr>
          <p:cNvSpPr/>
          <p:nvPr/>
        </p:nvSpPr>
        <p:spPr>
          <a:xfrm rot="15822144">
            <a:off x="6805960" y="429447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5ACB455-C1F7-4ADE-AA54-A87FE1640B7A}"/>
              </a:ext>
            </a:extLst>
          </p:cNvPr>
          <p:cNvCxnSpPr>
            <a:stCxn id="81" idx="5"/>
          </p:cNvCxnSpPr>
          <p:nvPr/>
        </p:nvCxnSpPr>
        <p:spPr>
          <a:xfrm flipV="1">
            <a:off x="7039073" y="3516196"/>
            <a:ext cx="1182182" cy="807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AA12177-6508-4B3D-89A4-32E1CA2DE820}"/>
              </a:ext>
            </a:extLst>
          </p:cNvPr>
          <p:cNvSpPr/>
          <p:nvPr/>
        </p:nvSpPr>
        <p:spPr>
          <a:xfrm>
            <a:off x="7469769" y="4304628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Harganya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terjangkau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ayam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sapi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domba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hewan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194F3688-2B6A-4CF4-8E4C-1C7151C5BE77}"/>
              </a:ext>
            </a:extLst>
          </p:cNvPr>
          <p:cNvSpPr/>
          <p:nvPr/>
        </p:nvSpPr>
        <p:spPr>
          <a:xfrm>
            <a:off x="1294213" y="4304627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Kelebihan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hewani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hemat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lahan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AC23ABF-EE7A-4B6F-B86C-347F09D2881E}"/>
              </a:ext>
            </a:extLst>
          </p:cNvPr>
          <p:cNvSpPr/>
          <p:nvPr/>
        </p:nvSpPr>
        <p:spPr>
          <a:xfrm>
            <a:off x="4365742" y="1929353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hewani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setana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dan non </a:t>
            </a:r>
            <a:r>
              <a:rPr lang="en-US" dirty="0" err="1">
                <a:solidFill>
                  <a:schemeClr val="tx1"/>
                </a:solidFill>
              </a:rPr>
              <a:t>korosif</a:t>
            </a:r>
            <a:r>
              <a:rPr lang="en-US" dirty="0">
                <a:solidFill>
                  <a:schemeClr val="tx1"/>
                </a:solidFill>
              </a:rPr>
              <a:t>, kadar FFA dan air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32D3581B-BC26-462A-A5C4-11230EB25241}"/>
              </a:ext>
            </a:extLst>
          </p:cNvPr>
          <p:cNvSpPr/>
          <p:nvPr/>
        </p:nvSpPr>
        <p:spPr>
          <a:xfrm>
            <a:off x="1294213" y="1893447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Tetapi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memenuhi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biodiesel, </a:t>
            </a:r>
            <a:r>
              <a:rPr lang="en-US" dirty="0" err="1">
                <a:solidFill>
                  <a:schemeClr val="tx1"/>
                </a:solidFill>
              </a:rPr>
              <a:t>ketersediannya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tdk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mencukupi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hewan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8EB6B8E2-6E5B-41E3-A51A-180475676A97}"/>
              </a:ext>
            </a:extLst>
          </p:cNvPr>
          <p:cNvSpPr/>
          <p:nvPr/>
        </p:nvSpPr>
        <p:spPr>
          <a:xfrm rot="18416145">
            <a:off x="8077381" y="254523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355077B0-002F-46AB-B372-0BC283637E9E}"/>
              </a:ext>
            </a:extLst>
          </p:cNvPr>
          <p:cNvSpPr/>
          <p:nvPr/>
        </p:nvSpPr>
        <p:spPr>
          <a:xfrm rot="19032400">
            <a:off x="6839888" y="257524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29EA111-69D4-4583-8A2B-5CEE0CC48E88}"/>
              </a:ext>
            </a:extLst>
          </p:cNvPr>
          <p:cNvCxnSpPr>
            <a:cxnSpLocks/>
            <a:stCxn id="89" idx="5"/>
            <a:endCxn id="88" idx="1"/>
          </p:cNvCxnSpPr>
          <p:nvPr/>
        </p:nvCxnSpPr>
        <p:spPr>
          <a:xfrm flipV="1">
            <a:off x="7127484" y="2708608"/>
            <a:ext cx="952565" cy="132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E888B895-C3D6-456D-B46E-AC8D3FB26AFF}"/>
              </a:ext>
            </a:extLst>
          </p:cNvPr>
          <p:cNvSpPr/>
          <p:nvPr/>
        </p:nvSpPr>
        <p:spPr>
          <a:xfrm rot="13871081">
            <a:off x="8879514" y="339636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33E1BFA1-E665-4154-A8F4-3EFF35451A71}"/>
              </a:ext>
            </a:extLst>
          </p:cNvPr>
          <p:cNvSpPr/>
          <p:nvPr/>
        </p:nvSpPr>
        <p:spPr>
          <a:xfrm rot="13216487">
            <a:off x="8881644" y="407510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90EE2BF-6935-4ED6-8639-3B5386D5930B}"/>
              </a:ext>
            </a:extLst>
          </p:cNvPr>
          <p:cNvCxnSpPr>
            <a:cxnSpLocks/>
            <a:stCxn id="92" idx="5"/>
            <a:endCxn id="91" idx="1"/>
          </p:cNvCxnSpPr>
          <p:nvPr/>
        </p:nvCxnSpPr>
        <p:spPr>
          <a:xfrm flipH="1" flipV="1">
            <a:off x="9009547" y="3681112"/>
            <a:ext cx="3580" cy="3934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AB16D3C3-4A50-4E3E-9993-5619561ADAA4}"/>
              </a:ext>
            </a:extLst>
          </p:cNvPr>
          <p:cNvSpPr/>
          <p:nvPr/>
        </p:nvSpPr>
        <p:spPr>
          <a:xfrm rot="18050481">
            <a:off x="3721116" y="422864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D995E02-B298-4A0F-80EA-C6FED7083949}"/>
              </a:ext>
            </a:extLst>
          </p:cNvPr>
          <p:cNvCxnSpPr>
            <a:cxnSpLocks/>
            <a:stCxn id="94" idx="5"/>
            <a:endCxn id="60" idx="1"/>
          </p:cNvCxnSpPr>
          <p:nvPr/>
        </p:nvCxnSpPr>
        <p:spPr>
          <a:xfrm flipV="1">
            <a:off x="4004155" y="3421979"/>
            <a:ext cx="4162149" cy="9127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2A0F614F-D2C9-4673-9487-6C662BFDFC16}"/>
              </a:ext>
            </a:extLst>
          </p:cNvPr>
          <p:cNvSpPr/>
          <p:nvPr/>
        </p:nvSpPr>
        <p:spPr>
          <a:xfrm rot="10800000">
            <a:off x="3711146" y="2560642"/>
            <a:ext cx="762738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7" name="Rectangle 96">
            <a:hlinkClick r:id="rId20" action="ppaction://hlinksldjump"/>
            <a:extLst>
              <a:ext uri="{FF2B5EF4-FFF2-40B4-BE49-F238E27FC236}">
                <a16:creationId xmlns:a16="http://schemas.microsoft.com/office/drawing/2014/main" id="{03D56740-8F26-4D9D-BB18-1530B853A61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8" name="Rectangle 97">
            <a:hlinkClick r:id="rId21" action="ppaction://hlinksldjump"/>
            <a:extLst>
              <a:ext uri="{FF2B5EF4-FFF2-40B4-BE49-F238E27FC236}">
                <a16:creationId xmlns:a16="http://schemas.microsoft.com/office/drawing/2014/main" id="{C81B6E6F-5975-40D4-9D98-EC211E17D710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FD4252EA-D10C-4001-BE02-F81ED596B24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0C36A37-98B8-401F-A928-3C559A983123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42BAE6B-6798-4D17-8A8D-BF0E2844903C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Low Cost Feedstock (LCF)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LCF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4C4C260-73A7-4577-81F1-718B98818993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4E28C7-B72D-41E1-A0CB-E6DF7DFED16D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1CB88FD-4E2C-46C7-A789-90B409B947B4}"/>
              </a:ext>
            </a:extLst>
          </p:cNvPr>
          <p:cNvSpPr/>
          <p:nvPr/>
        </p:nvSpPr>
        <p:spPr>
          <a:xfrm>
            <a:off x="5233711" y="2679247"/>
            <a:ext cx="2627362" cy="1216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Golongan</a:t>
            </a:r>
            <a:r>
              <a:rPr lang="en-US" dirty="0">
                <a:solidFill>
                  <a:schemeClr val="tx1"/>
                </a:solidFill>
              </a:rPr>
              <a:t> 1: </a:t>
            </a:r>
            <a:r>
              <a:rPr lang="en-US" b="1" dirty="0">
                <a:solidFill>
                  <a:schemeClr val="tx1"/>
                </a:solidFill>
              </a:rPr>
              <a:t>Yellow grease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kurang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15%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8FB1E117-2CFF-4298-AA5C-07DD8D1741A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83095B76-7F18-466E-A19D-7B8BF644A74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2A6CB45B-E716-471E-B2C6-B9E68A55070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211324B-EA47-4C7D-A42D-19FF45160BE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5F86027E-102C-46B2-88D9-90824C103FCB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4EB56F-9E8C-4A6F-895A-BC031FCF61E5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(Low Cost Feedstock)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B5DFB-95E7-4B39-9B77-C5D0C8777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21E225C3-6104-43B2-A776-329517272FB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4A42712C-7C6A-4A0F-B771-FB50F6CB7FF9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D4139C1-37A8-4758-8DAB-679F98E9BF0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68B9B6D-EC2A-4745-BB28-A50B0F57042B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F99C9898-09EF-4F14-9ECC-AB7C59645A4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3B3C12F6-A2C6-4187-8FAD-56F0601457A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0" action="ppaction://hlinksldjump" tooltip="Bahan baku Low Cost Feed Stock"/>
            <a:extLst>
              <a:ext uri="{FF2B5EF4-FFF2-40B4-BE49-F238E27FC236}">
                <a16:creationId xmlns:a16="http://schemas.microsoft.com/office/drawing/2014/main" id="{83B1381E-70C5-48BD-8C6C-68EAE00B55D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9" name="Picture 58" descr="Image result for yellow grease&quot;">
            <a:hlinkClick r:id="rId10" action="ppaction://hlinksldjump"/>
            <a:extLst>
              <a:ext uri="{FF2B5EF4-FFF2-40B4-BE49-F238E27FC236}">
                <a16:creationId xmlns:a16="http://schemas.microsoft.com/office/drawing/2014/main" id="{952F59F8-5271-417E-8890-CB1BEC7C74E1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/>
          <a:stretch/>
        </p:blipFill>
        <p:spPr bwMode="auto">
          <a:xfrm>
            <a:off x="8351493" y="4306706"/>
            <a:ext cx="2263679" cy="164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58BB2692-6B1B-4C2C-BF4A-59BBEDC36593}"/>
              </a:ext>
            </a:extLst>
          </p:cNvPr>
          <p:cNvSpPr/>
          <p:nvPr/>
        </p:nvSpPr>
        <p:spPr>
          <a:xfrm rot="15822144">
            <a:off x="8234041" y="416793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85FC4F-263B-47ED-97F9-7424785F1BDE}"/>
              </a:ext>
            </a:extLst>
          </p:cNvPr>
          <p:cNvSpPr/>
          <p:nvPr/>
        </p:nvSpPr>
        <p:spPr>
          <a:xfrm>
            <a:off x="8378420" y="5746914"/>
            <a:ext cx="13676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https://www.indiamart.com</a:t>
            </a:r>
            <a:endParaRPr lang="en-ID" sz="800" dirty="0"/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B1D6CE56-5961-4E52-A8FC-6B154AF3B653}"/>
              </a:ext>
            </a:extLst>
          </p:cNvPr>
          <p:cNvSpPr/>
          <p:nvPr/>
        </p:nvSpPr>
        <p:spPr>
          <a:xfrm rot="15822144">
            <a:off x="7652625" y="366359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B90FF29-9995-4C02-949D-43F1505381D4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7908135" y="3896227"/>
            <a:ext cx="359154" cy="323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60A1606-9BDE-4DDB-863B-A68CDE0A4E6C}"/>
              </a:ext>
            </a:extLst>
          </p:cNvPr>
          <p:cNvSpPr/>
          <p:nvPr/>
        </p:nvSpPr>
        <p:spPr>
          <a:xfrm>
            <a:off x="5233711" y="4746246"/>
            <a:ext cx="2627362" cy="1216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Golongan</a:t>
            </a:r>
            <a:r>
              <a:rPr lang="en-US" dirty="0">
                <a:solidFill>
                  <a:schemeClr val="tx1"/>
                </a:solidFill>
              </a:rPr>
              <a:t> 2: </a:t>
            </a:r>
            <a:r>
              <a:rPr lang="en-US" b="1" dirty="0">
                <a:solidFill>
                  <a:schemeClr val="tx1"/>
                </a:solidFill>
              </a:rPr>
              <a:t>Brown grease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FFA lebih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15%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A94412B2-9797-424B-AA6F-DF98E22A28D5}"/>
              </a:ext>
            </a:extLst>
          </p:cNvPr>
          <p:cNvSpPr/>
          <p:nvPr/>
        </p:nvSpPr>
        <p:spPr>
          <a:xfrm rot="11251018">
            <a:off x="7622816" y="467271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5321FF4-00DD-440A-8B89-C041272B15C3}"/>
              </a:ext>
            </a:extLst>
          </p:cNvPr>
          <p:cNvCxnSpPr>
            <a:cxnSpLocks/>
            <a:stCxn id="82" idx="3"/>
            <a:endCxn id="60" idx="1"/>
          </p:cNvCxnSpPr>
          <p:nvPr/>
        </p:nvCxnSpPr>
        <p:spPr>
          <a:xfrm flipV="1">
            <a:off x="7881561" y="4422625"/>
            <a:ext cx="408125" cy="3059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392F285-9725-40EA-BC27-F2175F791251}"/>
              </a:ext>
            </a:extLst>
          </p:cNvPr>
          <p:cNvSpPr/>
          <p:nvPr/>
        </p:nvSpPr>
        <p:spPr>
          <a:xfrm>
            <a:off x="8285934" y="2022098"/>
            <a:ext cx="2627362" cy="18695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lanjut</a:t>
            </a:r>
            <a:r>
              <a:rPr lang="en-US" dirty="0">
                <a:solidFill>
                  <a:schemeClr val="tx1"/>
                </a:solidFill>
              </a:rPr>
              <a:t> WCO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hewan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Spesifikasi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  <a:hlinkClick r:id="rId20" action="ppaction://hlinksldjump" tooltip="Free Fatty Acid"/>
              </a:rPr>
              <a:t>FFA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maks</a:t>
            </a:r>
            <a:r>
              <a:rPr lang="en-US" dirty="0">
                <a:solidFill>
                  <a:schemeClr val="tx1"/>
                </a:solidFill>
              </a:rPr>
              <a:t> 15%, </a:t>
            </a:r>
            <a:r>
              <a:rPr lang="en-US" dirty="0">
                <a:solidFill>
                  <a:schemeClr val="tx1"/>
                </a:solidFill>
                <a:hlinkClick r:id="rId20" action="ppaction://hlinksldjump" tooltip="Moisture, impurities, and unsaponifiables"/>
              </a:rPr>
              <a:t>MIU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2%, dan air </a:t>
            </a:r>
            <a:r>
              <a:rPr lang="en-US" dirty="0" err="1">
                <a:solidFill>
                  <a:schemeClr val="tx1"/>
                </a:solidFill>
              </a:rPr>
              <a:t>kurang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1%.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E677BFD-62B8-4B27-8301-CB82FEA0E437}"/>
              </a:ext>
            </a:extLst>
          </p:cNvPr>
          <p:cNvSpPr/>
          <p:nvPr/>
        </p:nvSpPr>
        <p:spPr>
          <a:xfrm>
            <a:off x="2202864" y="4087766"/>
            <a:ext cx="2627362" cy="18695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hewan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dibuang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saluran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grease trap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mengumpulkan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saluran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0C23EF9D-65B1-45E4-AD5E-76A838EF3C06}"/>
              </a:ext>
            </a:extLst>
          </p:cNvPr>
          <p:cNvSpPr/>
          <p:nvPr/>
        </p:nvSpPr>
        <p:spPr>
          <a:xfrm rot="10800000" flipH="1">
            <a:off x="7772400" y="3125504"/>
            <a:ext cx="5566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B6193EEE-5268-46DC-881E-012D395AEE26}"/>
              </a:ext>
            </a:extLst>
          </p:cNvPr>
          <p:cNvSpPr/>
          <p:nvPr/>
        </p:nvSpPr>
        <p:spPr>
          <a:xfrm rot="10800000">
            <a:off x="4743291" y="5231815"/>
            <a:ext cx="5566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09910E6-FA5C-4755-A0A8-15B439D0D794}"/>
              </a:ext>
            </a:extLst>
          </p:cNvPr>
          <p:cNvSpPr/>
          <p:nvPr/>
        </p:nvSpPr>
        <p:spPr>
          <a:xfrm>
            <a:off x="1309612" y="1650290"/>
            <a:ext cx="3520614" cy="2242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Pengolahan</a:t>
            </a:r>
            <a:r>
              <a:rPr lang="en-US" dirty="0">
                <a:solidFill>
                  <a:schemeClr val="tx1"/>
                </a:solidFill>
              </a:rPr>
              <a:t> biodiesel: </a:t>
            </a:r>
            <a:r>
              <a:rPr lang="en-US" dirty="0" err="1">
                <a:solidFill>
                  <a:schemeClr val="tx1"/>
                </a:solidFill>
              </a:rPr>
              <a:t>penyaringan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kotoran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multistep agar FFA </a:t>
            </a:r>
            <a:r>
              <a:rPr lang="en-US" dirty="0" err="1">
                <a:solidFill>
                  <a:schemeClr val="tx1"/>
                </a:solidFill>
              </a:rPr>
              <a:t>turun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methanol,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, lama waktu proses,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pengolahan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grease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ekonomis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130838BA-0110-4CD6-9932-04397308C279}"/>
              </a:ext>
            </a:extLst>
          </p:cNvPr>
          <p:cNvSpPr/>
          <p:nvPr/>
        </p:nvSpPr>
        <p:spPr>
          <a:xfrm rot="16817179">
            <a:off x="5184688" y="459479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40284987-657A-4DF7-8B14-ED2523585DB1}"/>
              </a:ext>
            </a:extLst>
          </p:cNvPr>
          <p:cNvSpPr/>
          <p:nvPr/>
        </p:nvSpPr>
        <p:spPr>
          <a:xfrm rot="17111415">
            <a:off x="4566215" y="364712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B33CA6E-D9C2-4DF5-A1CE-F3AC7A7CFC45}"/>
              </a:ext>
            </a:extLst>
          </p:cNvPr>
          <p:cNvCxnSpPr>
            <a:cxnSpLocks/>
            <a:stCxn id="90" idx="3"/>
            <a:endCxn id="89" idx="7"/>
          </p:cNvCxnSpPr>
          <p:nvPr/>
        </p:nvCxnSpPr>
        <p:spPr>
          <a:xfrm>
            <a:off x="4780870" y="3914177"/>
            <a:ext cx="467504" cy="7043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96AB3632-F430-4DF9-9F3B-2F3E738C13FF}"/>
              </a:ext>
            </a:extLst>
          </p:cNvPr>
          <p:cNvSpPr/>
          <p:nvPr/>
        </p:nvSpPr>
        <p:spPr>
          <a:xfrm rot="11107889">
            <a:off x="5114391" y="369468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2DB7770-FF1F-4D47-96EB-E9581B5AC034}"/>
              </a:ext>
            </a:extLst>
          </p:cNvPr>
          <p:cNvCxnSpPr>
            <a:cxnSpLocks/>
            <a:stCxn id="90" idx="4"/>
            <a:endCxn id="92" idx="6"/>
          </p:cNvCxnSpPr>
          <p:nvPr/>
        </p:nvCxnSpPr>
        <p:spPr>
          <a:xfrm flipV="1">
            <a:off x="4847811" y="3823952"/>
            <a:ext cx="267159" cy="2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831F35F-9C82-4E6C-AD0E-E5BA4C93BFFD}"/>
              </a:ext>
            </a:extLst>
          </p:cNvPr>
          <p:cNvSpPr/>
          <p:nvPr/>
        </p:nvSpPr>
        <p:spPr>
          <a:xfrm>
            <a:off x="5032374" y="1396225"/>
            <a:ext cx="1826807" cy="272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Grease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Rectangle 95">
            <a:hlinkClick r:id="rId21" action="ppaction://hlinksldjump"/>
            <a:extLst>
              <a:ext uri="{FF2B5EF4-FFF2-40B4-BE49-F238E27FC236}">
                <a16:creationId xmlns:a16="http://schemas.microsoft.com/office/drawing/2014/main" id="{D6A9AB22-531B-4CC4-871F-A2EE14D7271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7" name="Rectangle 96">
            <a:hlinkClick r:id="rId22" action="ppaction://hlinksldjump"/>
            <a:extLst>
              <a:ext uri="{FF2B5EF4-FFF2-40B4-BE49-F238E27FC236}">
                <a16:creationId xmlns:a16="http://schemas.microsoft.com/office/drawing/2014/main" id="{EA82D64C-55D4-4208-9356-4727F619479C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C796282-B5B6-4D14-80B4-B9367F7FF36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A3F4075-81CD-42AF-8442-08956729E30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4ED093-159A-4D8C-A62B-1F9A41C3C9C6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Low Cost Feedstock (LCF)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LCF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2011C6-99B4-4536-8FFC-86156FD14C8C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10D664-8F66-4C72-B233-E30EC311F93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4" action="ppaction://hlinksldjump"/>
            <a:extLst>
              <a:ext uri="{FF2B5EF4-FFF2-40B4-BE49-F238E27FC236}">
                <a16:creationId xmlns:a16="http://schemas.microsoft.com/office/drawing/2014/main" id="{D18BC785-AC85-4605-B502-ECDC9B9F66AB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5" action="ppaction://hlinksldjump"/>
            <a:extLst>
              <a:ext uri="{FF2B5EF4-FFF2-40B4-BE49-F238E27FC236}">
                <a16:creationId xmlns:a16="http://schemas.microsoft.com/office/drawing/2014/main" id="{2F905CD9-8582-4A9B-B3AE-92EDEBD677BB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6" action="ppaction://hlinksldjump"/>
            <a:extLst>
              <a:ext uri="{FF2B5EF4-FFF2-40B4-BE49-F238E27FC236}">
                <a16:creationId xmlns:a16="http://schemas.microsoft.com/office/drawing/2014/main" id="{2516B37A-D0DD-4BAD-84EA-0BA6B3442108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6EB4B241-2FDE-4B69-97AF-4F49E4BB6FEB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F9BE08-5484-4D47-BA47-F3F3D91AF9E1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9823410-F856-4434-9BEE-43EE85B51077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EF41153-81BC-479E-894F-C191A6F0F31B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F1E90-CA24-4188-AD4D-ADE8645F3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pic>
        <p:nvPicPr>
          <p:cNvPr id="2050" name="Picture 2" descr="Image result for unnes">
            <a:extLst>
              <a:ext uri="{FF2B5EF4-FFF2-40B4-BE49-F238E27FC236}">
                <a16:creationId xmlns:a16="http://schemas.microsoft.com/office/drawing/2014/main" id="{F6C4422C-1440-45B1-9C87-4FE69DC01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6"/>
          <a:stretch/>
        </p:blipFill>
        <p:spPr bwMode="auto">
          <a:xfrm>
            <a:off x="912981" y="988070"/>
            <a:ext cx="10383035" cy="553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EA8C3F-B6AB-4E47-BBA3-76CC7207505D}"/>
              </a:ext>
            </a:extLst>
          </p:cNvPr>
          <p:cNvSpPr/>
          <p:nvPr/>
        </p:nvSpPr>
        <p:spPr>
          <a:xfrm>
            <a:off x="912981" y="988070"/>
            <a:ext cx="10380222" cy="553791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BA11E229-452F-44E0-B56C-4F2EB4FCBAE5}"/>
              </a:ext>
            </a:extLst>
          </p:cNvPr>
          <p:cNvSpPr/>
          <p:nvPr/>
        </p:nvSpPr>
        <p:spPr>
          <a:xfrm>
            <a:off x="940905" y="991244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FB5A770-0652-490C-ADD1-1D6DAA376D2F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PENDAHULUAN</a:t>
            </a:r>
          </a:p>
        </p:txBody>
      </p:sp>
      <p:sp>
        <p:nvSpPr>
          <p:cNvPr id="41" name="Rectangle 40">
            <a:hlinkClick r:id="rId10" action="ppaction://hlinksldjump" tooltip="Pendahuluan"/>
            <a:extLst>
              <a:ext uri="{FF2B5EF4-FFF2-40B4-BE49-F238E27FC236}">
                <a16:creationId xmlns:a16="http://schemas.microsoft.com/office/drawing/2014/main" id="{E21FFABA-61A3-4C4B-8A4C-B4F3D76614F1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hlinkClick r:id="rId11" action="ppaction://hlinksldjump" tooltip="Proses Produksi Biodiesel"/>
            <a:extLst>
              <a:ext uri="{FF2B5EF4-FFF2-40B4-BE49-F238E27FC236}">
                <a16:creationId xmlns:a16="http://schemas.microsoft.com/office/drawing/2014/main" id="{21489B72-7802-4980-B2DD-E2D7288B89D8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6F59EA5-16EF-4468-8A02-94BB9ED41C97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4" name="Action Button: Blank 6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B7BCEC2-4BC1-4B4D-BD14-38E0717F4B29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Rectangle 64">
            <a:hlinkClick r:id="rId13" action="ppaction://hlinksldjump" tooltip="Kembali ke Menu Utama"/>
            <a:extLst>
              <a:ext uri="{FF2B5EF4-FFF2-40B4-BE49-F238E27FC236}">
                <a16:creationId xmlns:a16="http://schemas.microsoft.com/office/drawing/2014/main" id="{EB64F221-19E2-4C33-831A-00FFD0A1745B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52" name="Rectangle 5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C8AA0300-B570-4971-A0FB-7D52E1C587FA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C3A610A-65DE-44B3-A7D3-BD9C56F39FCD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5F722D4-798D-4D97-B55B-14FA0B4CCB9B}"/>
              </a:ext>
            </a:extLst>
          </p:cNvPr>
          <p:cNvSpPr/>
          <p:nvPr/>
        </p:nvSpPr>
        <p:spPr>
          <a:xfrm>
            <a:off x="8193930" y="2007605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PFAD </a:t>
            </a:r>
            <a:r>
              <a:rPr lang="en-US" dirty="0" err="1">
                <a:solidFill>
                  <a:schemeClr val="tx1"/>
                </a:solidFill>
              </a:rPr>
              <a:t>warnanya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gelap</a:t>
            </a:r>
            <a:r>
              <a:rPr lang="en-US" dirty="0">
                <a:solidFill>
                  <a:schemeClr val="tx1"/>
                </a:solidFill>
              </a:rPr>
              <a:t> disbanding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8FB1E117-2CFF-4298-AA5C-07DD8D1741A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83095B76-7F18-466E-A19D-7B8BF644A74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2A6CB45B-E716-471E-B2C6-B9E68A55070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211324B-EA47-4C7D-A42D-19FF45160BE5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5F86027E-102C-46B2-88D9-90824C103FCB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4EB56F-9E8C-4A6F-895A-BC031FCF61E5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(Low Cost Feedstock)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B5DFB-95E7-4B39-9B77-C5D0C87778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21E225C3-6104-43B2-A776-329517272FB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4A42712C-7C6A-4A0F-B771-FB50F6CB7FF9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D4139C1-37A8-4758-8DAB-679F98E9BF0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68B9B6D-EC2A-4745-BB28-A50B0F57042B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F99C9898-09EF-4F14-9ECC-AB7C59645A49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3B3C12F6-A2C6-4187-8FAD-56F0601457A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0" action="ppaction://hlinksldjump" tooltip="Bahan baku Low Cost Feed Stock"/>
            <a:extLst>
              <a:ext uri="{FF2B5EF4-FFF2-40B4-BE49-F238E27FC236}">
                <a16:creationId xmlns:a16="http://schemas.microsoft.com/office/drawing/2014/main" id="{83B1381E-70C5-48BD-8C6C-68EAE00B55DD}"/>
              </a:ext>
            </a:extLst>
          </p:cNvPr>
          <p:cNvSpPr/>
          <p:nvPr/>
        </p:nvSpPr>
        <p:spPr>
          <a:xfrm>
            <a:off x="4887840" y="988827"/>
            <a:ext cx="2321803" cy="407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9" name="Picture 58" descr="Image result for PFAD&quot;">
            <a:hlinkClick r:id="rId10" action="ppaction://hlinksldjump"/>
            <a:extLst>
              <a:ext uri="{FF2B5EF4-FFF2-40B4-BE49-F238E27FC236}">
                <a16:creationId xmlns:a16="http://schemas.microsoft.com/office/drawing/2014/main" id="{9CC82680-253F-4D5E-9D5D-F5ECA2B1F755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0" t="4166" r="15200" b="16021"/>
          <a:stretch/>
        </p:blipFill>
        <p:spPr bwMode="auto">
          <a:xfrm>
            <a:off x="4681056" y="4358621"/>
            <a:ext cx="2321307" cy="160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7F6EB9D2-DAC2-400A-BBFB-63AF57F31B23}"/>
              </a:ext>
            </a:extLst>
          </p:cNvPr>
          <p:cNvSpPr/>
          <p:nvPr/>
        </p:nvSpPr>
        <p:spPr>
          <a:xfrm rot="15822144">
            <a:off x="6805960" y="429447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1BA215D-F104-4A5C-A1B6-7DBEA958DEB9}"/>
              </a:ext>
            </a:extLst>
          </p:cNvPr>
          <p:cNvSpPr/>
          <p:nvPr/>
        </p:nvSpPr>
        <p:spPr>
          <a:xfrm>
            <a:off x="4822181" y="5746914"/>
            <a:ext cx="21675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https://www.alibaba.com/product-detail/PFAD</a:t>
            </a:r>
            <a:endParaRPr lang="en-ID" sz="800" dirty="0"/>
          </a:p>
        </p:txBody>
      </p:sp>
      <p:sp>
        <p:nvSpPr>
          <p:cNvPr id="78" name="Rectangle: Rounded Corners 77">
            <a:hlinkClick r:id="rId9" action="ppaction://hlinksldjump" tooltip="Nonedible Vegetable Oil"/>
            <a:extLst>
              <a:ext uri="{FF2B5EF4-FFF2-40B4-BE49-F238E27FC236}">
                <a16:creationId xmlns:a16="http://schemas.microsoft.com/office/drawing/2014/main" id="{B423294D-B525-4475-BC6C-A2D1C0027727}"/>
              </a:ext>
            </a:extLst>
          </p:cNvPr>
          <p:cNvSpPr/>
          <p:nvPr/>
        </p:nvSpPr>
        <p:spPr>
          <a:xfrm>
            <a:off x="4722339" y="1415306"/>
            <a:ext cx="2598561" cy="234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 Fatty Acid Distillate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5C8C350-B2CB-45BE-A3DE-57B55B46867E}"/>
              </a:ext>
            </a:extLst>
          </p:cNvPr>
          <p:cNvSpPr/>
          <p:nvPr/>
        </p:nvSpPr>
        <p:spPr>
          <a:xfrm rot="18416145">
            <a:off x="8163636" y="325860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0E2C92F-D56F-4562-922F-C1084D0032CE}"/>
              </a:ext>
            </a:extLst>
          </p:cNvPr>
          <p:cNvCxnSpPr>
            <a:endCxn id="79" idx="2"/>
          </p:cNvCxnSpPr>
          <p:nvPr/>
        </p:nvCxnSpPr>
        <p:spPr>
          <a:xfrm flipV="1">
            <a:off x="7039073" y="3516196"/>
            <a:ext cx="1182182" cy="807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F968A41-D6AB-4F8E-9553-F9CE173C9075}"/>
              </a:ext>
            </a:extLst>
          </p:cNvPr>
          <p:cNvSpPr/>
          <p:nvPr/>
        </p:nvSpPr>
        <p:spPr>
          <a:xfrm>
            <a:off x="4645794" y="5348317"/>
            <a:ext cx="1208160" cy="255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biodiesel</a:t>
            </a:r>
            <a:endParaRPr lang="en-ID" sz="160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0F8B08-6390-4C32-AA8F-F1DA921D533C}"/>
              </a:ext>
            </a:extLst>
          </p:cNvPr>
          <p:cNvSpPr/>
          <p:nvPr/>
        </p:nvSpPr>
        <p:spPr>
          <a:xfrm>
            <a:off x="6001483" y="5507277"/>
            <a:ext cx="1208160" cy="255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PFAD</a:t>
            </a:r>
            <a:endParaRPr lang="en-ID" sz="1600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7E4E746-4C3D-4B3F-A3FC-4A9B4FD3587C}"/>
              </a:ext>
            </a:extLst>
          </p:cNvPr>
          <p:cNvSpPr/>
          <p:nvPr/>
        </p:nvSpPr>
        <p:spPr>
          <a:xfrm>
            <a:off x="8193930" y="4143751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ruang</a:t>
            </a:r>
            <a:r>
              <a:rPr lang="en-US" dirty="0">
                <a:solidFill>
                  <a:schemeClr val="tx1"/>
                </a:solidFill>
              </a:rPr>
              <a:t>, PFAD </a:t>
            </a:r>
            <a:r>
              <a:rPr lang="en-US" dirty="0" err="1">
                <a:solidFill>
                  <a:schemeClr val="tx1"/>
                </a:solidFill>
              </a:rPr>
              <a:t>berwujud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gemuk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berwarna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putih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kekuningan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352ED5F-4597-4B74-A2D0-BFBE53E801D6}"/>
              </a:ext>
            </a:extLst>
          </p:cNvPr>
          <p:cNvSpPr/>
          <p:nvPr/>
        </p:nvSpPr>
        <p:spPr>
          <a:xfrm>
            <a:off x="4940436" y="2012267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PFAD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pemurnian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sawit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mengandung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sekitar</a:t>
            </a:r>
            <a:r>
              <a:rPr lang="en-US" dirty="0">
                <a:solidFill>
                  <a:schemeClr val="tx1"/>
                </a:solidFill>
              </a:rPr>
              <a:t> 90%.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A4B44F16-BFA3-4813-B598-1353B4ED9AD8}"/>
              </a:ext>
            </a:extLst>
          </p:cNvPr>
          <p:cNvSpPr/>
          <p:nvPr/>
        </p:nvSpPr>
        <p:spPr>
          <a:xfrm>
            <a:off x="1575993" y="1979456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FFA juga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dan transesterifikasi.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8CAFDF1E-A946-49ED-8A1C-0BD01FE4491E}"/>
              </a:ext>
            </a:extLst>
          </p:cNvPr>
          <p:cNvSpPr/>
          <p:nvPr/>
        </p:nvSpPr>
        <p:spPr>
          <a:xfrm rot="15822144">
            <a:off x="6002397" y="420536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7" name="Circle: Hollow 86">
            <a:extLst>
              <a:ext uri="{FF2B5EF4-FFF2-40B4-BE49-F238E27FC236}">
                <a16:creationId xmlns:a16="http://schemas.microsoft.com/office/drawing/2014/main" id="{785C1F0C-53B9-48FC-9B9E-49B0F0980D4D}"/>
              </a:ext>
            </a:extLst>
          </p:cNvPr>
          <p:cNvSpPr/>
          <p:nvPr/>
        </p:nvSpPr>
        <p:spPr>
          <a:xfrm rot="16200000">
            <a:off x="5983498" y="344029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16AC205-A886-4E7E-B431-6B83F4EC22ED}"/>
              </a:ext>
            </a:extLst>
          </p:cNvPr>
          <p:cNvCxnSpPr>
            <a:cxnSpLocks/>
            <a:stCxn id="86" idx="6"/>
            <a:endCxn id="87" idx="2"/>
          </p:cNvCxnSpPr>
          <p:nvPr/>
        </p:nvCxnSpPr>
        <p:spPr>
          <a:xfrm flipH="1" flipV="1">
            <a:off x="6127878" y="3726854"/>
            <a:ext cx="3061" cy="4771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75FBA410-F00D-4CAE-A4F6-39A2FBD38A3A}"/>
              </a:ext>
            </a:extLst>
          </p:cNvPr>
          <p:cNvSpPr/>
          <p:nvPr/>
        </p:nvSpPr>
        <p:spPr>
          <a:xfrm rot="15822144">
            <a:off x="5359295" y="421637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E1C4DCEF-92B1-449A-B7AC-C6436A7253C9}"/>
              </a:ext>
            </a:extLst>
          </p:cNvPr>
          <p:cNvSpPr/>
          <p:nvPr/>
        </p:nvSpPr>
        <p:spPr>
          <a:xfrm rot="18416145">
            <a:off x="3941171" y="327805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9F0385E-7048-48DD-A128-1E7C7D52FF79}"/>
              </a:ext>
            </a:extLst>
          </p:cNvPr>
          <p:cNvCxnSpPr>
            <a:cxnSpLocks/>
            <a:stCxn id="89" idx="7"/>
            <a:endCxn id="90" idx="4"/>
          </p:cNvCxnSpPr>
          <p:nvPr/>
        </p:nvCxnSpPr>
        <p:spPr>
          <a:xfrm flipH="1" flipV="1">
            <a:off x="4199199" y="3505683"/>
            <a:ext cx="1193344" cy="7624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AF2E5573-2BCF-4237-962B-655C9DAFC002}"/>
              </a:ext>
            </a:extLst>
          </p:cNvPr>
          <p:cNvSpPr/>
          <p:nvPr/>
        </p:nvSpPr>
        <p:spPr>
          <a:xfrm rot="19032338">
            <a:off x="6875337" y="467586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52CCE0F4-472B-45EC-84A3-87B9FA6D855D}"/>
              </a:ext>
            </a:extLst>
          </p:cNvPr>
          <p:cNvSpPr/>
          <p:nvPr/>
        </p:nvSpPr>
        <p:spPr>
          <a:xfrm>
            <a:off x="8034033" y="463524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9141AFD-1379-436B-9964-C54FB0A1176D}"/>
              </a:ext>
            </a:extLst>
          </p:cNvPr>
          <p:cNvCxnSpPr>
            <a:cxnSpLocks/>
            <a:stCxn id="92" idx="5"/>
            <a:endCxn id="93" idx="2"/>
          </p:cNvCxnSpPr>
          <p:nvPr/>
        </p:nvCxnSpPr>
        <p:spPr>
          <a:xfrm flipV="1">
            <a:off x="7162933" y="4777434"/>
            <a:ext cx="871100" cy="450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B5834051-5B17-42BD-A43C-148177DADA65}"/>
              </a:ext>
            </a:extLst>
          </p:cNvPr>
          <p:cNvSpPr/>
          <p:nvPr/>
        </p:nvSpPr>
        <p:spPr>
          <a:xfrm>
            <a:off x="1570877" y="4094383"/>
            <a:ext cx="2627362" cy="14999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Trnasesterifikasi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mengubah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dan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4E251C63-EE7C-49F2-B65D-3B2A0F17ABA4}"/>
              </a:ext>
            </a:extLst>
          </p:cNvPr>
          <p:cNvSpPr/>
          <p:nvPr/>
        </p:nvSpPr>
        <p:spPr>
          <a:xfrm rot="5400000" flipV="1">
            <a:off x="2628802" y="3648197"/>
            <a:ext cx="470405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7" name="Rectangle 96">
            <a:hlinkClick r:id="rId20" action="ppaction://hlinksldjump"/>
            <a:extLst>
              <a:ext uri="{FF2B5EF4-FFF2-40B4-BE49-F238E27FC236}">
                <a16:creationId xmlns:a16="http://schemas.microsoft.com/office/drawing/2014/main" id="{B91256F1-AEE3-4DAD-AB95-2EF4395F5626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98" name="Rectangle 97">
            <a:hlinkClick r:id="rId21" action="ppaction://hlinksldjump"/>
            <a:extLst>
              <a:ext uri="{FF2B5EF4-FFF2-40B4-BE49-F238E27FC236}">
                <a16:creationId xmlns:a16="http://schemas.microsoft.com/office/drawing/2014/main" id="{E9063185-B36F-4DCC-975E-DA0594D80E70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6D33DC2-439D-4767-9770-9B1B82DFF46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7AD2A9C-431D-4DDE-8705-9B8964F1409F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0A126E-33B3-49A6-910D-F1623D239C1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Low Cost Feedstock (LCF)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LCF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360221E-70AF-414C-8ED2-6FB2B934A8B9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819DEC-6A17-4589-95F4-8863E64EBBE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5298659" y="1409015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12495CB-4658-4093-8055-3F3546F720D4}"/>
              </a:ext>
            </a:extLst>
          </p:cNvPr>
          <p:cNvSpPr/>
          <p:nvPr/>
        </p:nvSpPr>
        <p:spPr>
          <a:xfrm>
            <a:off x="4774632" y="1822640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3" name="Picture 72">
            <a:hlinkClick r:id="rId11" action="ppaction://hlinksldjump" tooltip="Makroalga"/>
            <a:extLst>
              <a:ext uri="{FF2B5EF4-FFF2-40B4-BE49-F238E27FC236}">
                <a16:creationId xmlns:a16="http://schemas.microsoft.com/office/drawing/2014/main" id="{C8B3E37C-0108-4742-B362-5BD1BAD53F8F}"/>
              </a:ext>
            </a:extLst>
          </p:cNvPr>
          <p:cNvPicPr/>
          <p:nvPr/>
        </p:nvPicPr>
        <p:blipFill rotWithShape="1">
          <a:blip r:embed="rId21"/>
          <a:srcRect l="17074" t="26166" r="30173" b="11737"/>
          <a:stretch/>
        </p:blipFill>
        <p:spPr bwMode="auto">
          <a:xfrm>
            <a:off x="5435350" y="2131015"/>
            <a:ext cx="1133865" cy="815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Picture 73">
            <a:hlinkClick r:id="rId11" action="ppaction://hlinksldjump" tooltip="Mikroalga"/>
            <a:extLst>
              <a:ext uri="{FF2B5EF4-FFF2-40B4-BE49-F238E27FC236}">
                <a16:creationId xmlns:a16="http://schemas.microsoft.com/office/drawing/2014/main" id="{AEB03DDB-1A72-4ED5-9478-EE5C43315182}"/>
              </a:ext>
            </a:extLst>
          </p:cNvPr>
          <p:cNvPicPr/>
          <p:nvPr/>
        </p:nvPicPr>
        <p:blipFill rotWithShape="1">
          <a:blip r:embed="rId22"/>
          <a:srcRect l="13586" t="26380" r="27789" b="37617"/>
          <a:stretch/>
        </p:blipFill>
        <p:spPr bwMode="auto">
          <a:xfrm>
            <a:off x="5171265" y="3072736"/>
            <a:ext cx="1673207" cy="588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>
            <a:hlinkClick r:id="rId23" action="ppaction://hlinksldjump" tooltip="Makroalga"/>
            <a:extLst>
              <a:ext uri="{FF2B5EF4-FFF2-40B4-BE49-F238E27FC236}">
                <a16:creationId xmlns:a16="http://schemas.microsoft.com/office/drawing/2014/main" id="{0AADD744-A56D-4DFF-83D8-98B370134516}"/>
              </a:ext>
            </a:extLst>
          </p:cNvPr>
          <p:cNvPicPr/>
          <p:nvPr/>
        </p:nvPicPr>
        <p:blipFill rotWithShape="1">
          <a:blip r:embed="rId21"/>
          <a:srcRect l="17074" t="26166" r="30173" b="11737"/>
          <a:stretch/>
        </p:blipFill>
        <p:spPr bwMode="auto">
          <a:xfrm>
            <a:off x="1590805" y="3757399"/>
            <a:ext cx="2994330" cy="2054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6" name="Picture 75">
            <a:hlinkClick r:id="rId24" action="ppaction://hlinksldjump" tooltip="Mikroalga"/>
            <a:extLst>
              <a:ext uri="{FF2B5EF4-FFF2-40B4-BE49-F238E27FC236}">
                <a16:creationId xmlns:a16="http://schemas.microsoft.com/office/drawing/2014/main" id="{9349774D-F2DD-4B31-809C-30DD3B65256D}"/>
              </a:ext>
            </a:extLst>
          </p:cNvPr>
          <p:cNvPicPr/>
          <p:nvPr/>
        </p:nvPicPr>
        <p:blipFill rotWithShape="1">
          <a:blip r:embed="rId22"/>
          <a:srcRect l="13586" t="26380" r="27789" b="37617"/>
          <a:stretch/>
        </p:blipFill>
        <p:spPr bwMode="auto">
          <a:xfrm>
            <a:off x="6590892" y="4187885"/>
            <a:ext cx="4171999" cy="1623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9097A227-A41B-4620-941D-5C7B7F651016}"/>
              </a:ext>
            </a:extLst>
          </p:cNvPr>
          <p:cNvSpPr/>
          <p:nvPr/>
        </p:nvSpPr>
        <p:spPr>
          <a:xfrm rot="17064933">
            <a:off x="3833998" y="361037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91DF0E88-269C-48CC-BFA3-1E28A67D2F8D}"/>
              </a:ext>
            </a:extLst>
          </p:cNvPr>
          <p:cNvSpPr/>
          <p:nvPr/>
        </p:nvSpPr>
        <p:spPr>
          <a:xfrm rot="20165925">
            <a:off x="4683269" y="317000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0861ED-C76B-49BA-8E33-1EF8D75BFDDB}"/>
              </a:ext>
            </a:extLst>
          </p:cNvPr>
          <p:cNvCxnSpPr>
            <a:stCxn id="77" idx="5"/>
            <a:endCxn id="78" idx="2"/>
          </p:cNvCxnSpPr>
          <p:nvPr/>
        </p:nvCxnSpPr>
        <p:spPr>
          <a:xfrm flipV="1">
            <a:off x="4101167" y="3370683"/>
            <a:ext cx="594483" cy="308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54251068-2782-42AA-9B9E-170F93319BDA}"/>
              </a:ext>
            </a:extLst>
          </p:cNvPr>
          <p:cNvSpPr/>
          <p:nvPr/>
        </p:nvSpPr>
        <p:spPr>
          <a:xfrm rot="10629325">
            <a:off x="7622065" y="405241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8230AAFC-FEB9-4858-93FE-F31908FF792D}"/>
              </a:ext>
            </a:extLst>
          </p:cNvPr>
          <p:cNvSpPr/>
          <p:nvPr/>
        </p:nvSpPr>
        <p:spPr>
          <a:xfrm rot="14455213">
            <a:off x="7035180" y="321229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BEB7D1-B0D8-4952-BECF-011D2D181B8D}"/>
              </a:ext>
            </a:extLst>
          </p:cNvPr>
          <p:cNvCxnSpPr>
            <a:stCxn id="80" idx="5"/>
            <a:endCxn id="81" idx="2"/>
          </p:cNvCxnSpPr>
          <p:nvPr/>
        </p:nvCxnSpPr>
        <p:spPr>
          <a:xfrm flipH="1" flipV="1">
            <a:off x="7249732" y="3480658"/>
            <a:ext cx="409757" cy="6185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7F71F76-1AA9-4DEF-9CC7-6A98BCA75E5D}"/>
              </a:ext>
            </a:extLst>
          </p:cNvPr>
          <p:cNvSpPr/>
          <p:nvPr/>
        </p:nvSpPr>
        <p:spPr>
          <a:xfrm>
            <a:off x="1575993" y="1979456"/>
            <a:ext cx="2627362" cy="14999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Generasi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pertama</a:t>
            </a:r>
            <a:r>
              <a:rPr lang="en-US" dirty="0">
                <a:solidFill>
                  <a:schemeClr val="tx1"/>
                </a:solidFill>
              </a:rPr>
              <a:t>(G1) biofuel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edible oil, </a:t>
            </a:r>
            <a:r>
              <a:rPr lang="en-US" dirty="0" err="1">
                <a:solidFill>
                  <a:schemeClr val="tx1"/>
                </a:solidFill>
              </a:rPr>
              <a:t>generasi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kedua</a:t>
            </a:r>
            <a:r>
              <a:rPr lang="en-US" dirty="0">
                <a:solidFill>
                  <a:schemeClr val="tx1"/>
                </a:solidFill>
              </a:rPr>
              <a:t> (G2)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nonedible oil.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4471CBC-33EC-402D-BB8D-8E85ECA06F71}"/>
              </a:ext>
            </a:extLst>
          </p:cNvPr>
          <p:cNvSpPr/>
          <p:nvPr/>
        </p:nvSpPr>
        <p:spPr>
          <a:xfrm>
            <a:off x="7892509" y="1968520"/>
            <a:ext cx="2627362" cy="14999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Generasi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ketiga</a:t>
            </a:r>
            <a:r>
              <a:rPr lang="en-US" dirty="0">
                <a:solidFill>
                  <a:schemeClr val="tx1"/>
                </a:solidFill>
              </a:rPr>
              <a:t> (G3)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biofuel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Alga,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keunggulan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generasi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sebelumnya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hlinkClick r:id="rId25" action="ppaction://hlinksldjump" tooltip="Keunggulan biodiesel dari alga"/>
            <a:extLst>
              <a:ext uri="{FF2B5EF4-FFF2-40B4-BE49-F238E27FC236}">
                <a16:creationId xmlns:a16="http://schemas.microsoft.com/office/drawing/2014/main" id="{F471F8E1-636D-49FE-890E-DAE7CE718848}"/>
              </a:ext>
            </a:extLst>
          </p:cNvPr>
          <p:cNvSpPr/>
          <p:nvPr/>
        </p:nvSpPr>
        <p:spPr>
          <a:xfrm>
            <a:off x="8012870" y="2883557"/>
            <a:ext cx="1276164" cy="282276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936CBEC5-DDDA-47B4-868D-52629763158D}"/>
              </a:ext>
            </a:extLst>
          </p:cNvPr>
          <p:cNvSpPr/>
          <p:nvPr/>
        </p:nvSpPr>
        <p:spPr>
          <a:xfrm>
            <a:off x="2334245" y="5849647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 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9F475E1-AD64-46A1-9D15-52B636A5DE87}"/>
              </a:ext>
            </a:extLst>
          </p:cNvPr>
          <p:cNvSpPr/>
          <p:nvPr/>
        </p:nvSpPr>
        <p:spPr>
          <a:xfrm>
            <a:off x="8012870" y="5868174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7DD80607-8696-4B9D-9A77-CB3D2A77E937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606ED9C-FAB7-4B79-80C1-A09B5A13D9A3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FC96D62-7B5A-4E19-A45C-A97D99AB1CD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D61EC8E-8FD6-475A-9425-71D5F69CDB15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339ADAB1-946E-40A1-8A7F-BE3A19D05DE0}"/>
              </a:ext>
            </a:extLst>
          </p:cNvPr>
          <p:cNvSpPr/>
          <p:nvPr/>
        </p:nvSpPr>
        <p:spPr>
          <a:xfrm rot="10800000" flipH="1">
            <a:off x="4209894" y="2656149"/>
            <a:ext cx="5566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38FAB644-9025-4628-A844-D1088CF2AE39}"/>
              </a:ext>
            </a:extLst>
          </p:cNvPr>
          <p:cNvSpPr/>
          <p:nvPr/>
        </p:nvSpPr>
        <p:spPr>
          <a:xfrm rot="10800000" flipH="1">
            <a:off x="7278645" y="2596079"/>
            <a:ext cx="5566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C2236-C905-4C7F-8E93-8570E055E9A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93C1858-0545-4E8E-82B8-89DC0ED79CC1}"/>
              </a:ext>
            </a:extLst>
          </p:cNvPr>
          <p:cNvSpPr/>
          <p:nvPr/>
        </p:nvSpPr>
        <p:spPr>
          <a:xfrm>
            <a:off x="9009878" y="3449047"/>
            <a:ext cx="2010166" cy="29400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Adanya</a:t>
            </a:r>
            <a:r>
              <a:rPr lang="en-US" dirty="0">
                <a:solidFill>
                  <a:schemeClr val="tx1"/>
                </a:solidFill>
              </a:rPr>
              <a:t> lipid, </a:t>
            </a:r>
            <a:r>
              <a:rPr lang="en-US" dirty="0" err="1">
                <a:solidFill>
                  <a:schemeClr val="tx1"/>
                </a:solidFill>
              </a:rPr>
              <a:t>dpt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dijadikan</a:t>
            </a:r>
            <a:r>
              <a:rPr lang="en-US" dirty="0">
                <a:solidFill>
                  <a:schemeClr val="tx1"/>
                </a:solidFill>
              </a:rPr>
              <a:t> biodiesel.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peneliti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makroalga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lipidnya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terlalu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7F71F76-1AA9-4DEF-9CC7-6A98BCA75E5D}"/>
              </a:ext>
            </a:extLst>
          </p:cNvPr>
          <p:cNvSpPr/>
          <p:nvPr/>
        </p:nvSpPr>
        <p:spPr>
          <a:xfrm>
            <a:off x="1590805" y="2087978"/>
            <a:ext cx="3829782" cy="12115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Makroalga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rumput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ganggang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panjangnya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dpt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60m, </a:t>
            </a:r>
            <a:r>
              <a:rPr lang="en-US" dirty="0" err="1">
                <a:solidFill>
                  <a:schemeClr val="tx1"/>
                </a:solidFill>
              </a:rPr>
              <a:t>ukurannya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mrikroalga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5298659" y="1409015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0AADD744-A56D-4DFF-83D8-98B370134516}"/>
              </a:ext>
            </a:extLst>
          </p:cNvPr>
          <p:cNvPicPr/>
          <p:nvPr/>
        </p:nvPicPr>
        <p:blipFill rotWithShape="1">
          <a:blip r:embed="rId21"/>
          <a:srcRect l="17074" t="26166" r="30173" b="11737"/>
          <a:stretch/>
        </p:blipFill>
        <p:spPr bwMode="auto">
          <a:xfrm>
            <a:off x="1590805" y="3757399"/>
            <a:ext cx="2994330" cy="2054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9097A227-A41B-4620-941D-5C7B7F651016}"/>
              </a:ext>
            </a:extLst>
          </p:cNvPr>
          <p:cNvSpPr/>
          <p:nvPr/>
        </p:nvSpPr>
        <p:spPr>
          <a:xfrm rot="17064933">
            <a:off x="3833998" y="361037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91DF0E88-269C-48CC-BFA3-1E28A67D2F8D}"/>
              </a:ext>
            </a:extLst>
          </p:cNvPr>
          <p:cNvSpPr/>
          <p:nvPr/>
        </p:nvSpPr>
        <p:spPr>
          <a:xfrm rot="20165925">
            <a:off x="4683269" y="317000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0861ED-C76B-49BA-8E33-1EF8D75BFDDB}"/>
              </a:ext>
            </a:extLst>
          </p:cNvPr>
          <p:cNvCxnSpPr>
            <a:stCxn id="77" idx="5"/>
            <a:endCxn id="78" idx="2"/>
          </p:cNvCxnSpPr>
          <p:nvPr/>
        </p:nvCxnSpPr>
        <p:spPr>
          <a:xfrm flipV="1">
            <a:off x="4101167" y="3370683"/>
            <a:ext cx="594483" cy="308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5D5E4A3-7928-467A-975F-4C4F4753A226}"/>
              </a:ext>
            </a:extLst>
          </p:cNvPr>
          <p:cNvSpPr/>
          <p:nvPr/>
        </p:nvSpPr>
        <p:spPr>
          <a:xfrm>
            <a:off x="4968444" y="3828307"/>
            <a:ext cx="3829782" cy="12115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berdasar</a:t>
            </a:r>
            <a:r>
              <a:rPr lang="en-US" dirty="0">
                <a:solidFill>
                  <a:schemeClr val="tx1"/>
                </a:solidFill>
              </a:rPr>
              <a:t> pigmen: </a:t>
            </a:r>
            <a:r>
              <a:rPr lang="en-US" dirty="0" err="1">
                <a:solidFill>
                  <a:schemeClr val="tx1"/>
                </a:solidFill>
              </a:rPr>
              <a:t>ganggang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coklat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Phaeophyceae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ganggang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merah</a:t>
            </a:r>
            <a:r>
              <a:rPr lang="en-US" dirty="0">
                <a:solidFill>
                  <a:schemeClr val="tx1"/>
                </a:solidFill>
              </a:rPr>
              <a:t> (Rhodophyceae), </a:t>
            </a:r>
            <a:r>
              <a:rPr lang="en-US" dirty="0" err="1">
                <a:solidFill>
                  <a:schemeClr val="tx1"/>
                </a:solidFill>
              </a:rPr>
              <a:t>ganggang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hijau</a:t>
            </a:r>
            <a:r>
              <a:rPr lang="en-US" dirty="0">
                <a:solidFill>
                  <a:schemeClr val="tx1"/>
                </a:solidFill>
              </a:rPr>
              <a:t> (Chlorophyceae).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0" name="Circle: Hollow 59">
            <a:extLst>
              <a:ext uri="{FF2B5EF4-FFF2-40B4-BE49-F238E27FC236}">
                <a16:creationId xmlns:a16="http://schemas.microsoft.com/office/drawing/2014/main" id="{1CBC03D3-6F21-4267-8FDD-D6A85BA01956}"/>
              </a:ext>
            </a:extLst>
          </p:cNvPr>
          <p:cNvSpPr/>
          <p:nvPr/>
        </p:nvSpPr>
        <p:spPr>
          <a:xfrm rot="17064933">
            <a:off x="4392612" y="43270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4A1CB50B-D2A8-48E7-82B9-622059A1523E}"/>
              </a:ext>
            </a:extLst>
          </p:cNvPr>
          <p:cNvSpPr/>
          <p:nvPr/>
        </p:nvSpPr>
        <p:spPr>
          <a:xfrm rot="20165925">
            <a:off x="4831399" y="407260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CD7CFE7-36C0-4D79-B8C8-D4596E371F66}"/>
              </a:ext>
            </a:extLst>
          </p:cNvPr>
          <p:cNvCxnSpPr>
            <a:stCxn id="60" idx="5"/>
            <a:endCxn id="61" idx="2"/>
          </p:cNvCxnSpPr>
          <p:nvPr/>
        </p:nvCxnSpPr>
        <p:spPr>
          <a:xfrm flipV="1">
            <a:off x="4659781" y="4273285"/>
            <a:ext cx="183999" cy="1220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E67BA3D-3EF9-4195-948D-171F0CA9456F}"/>
              </a:ext>
            </a:extLst>
          </p:cNvPr>
          <p:cNvSpPr/>
          <p:nvPr/>
        </p:nvSpPr>
        <p:spPr>
          <a:xfrm>
            <a:off x="4968444" y="5177590"/>
            <a:ext cx="3829782" cy="12115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Susunan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karbohidrat</a:t>
            </a:r>
            <a:r>
              <a:rPr lang="en-US" dirty="0">
                <a:solidFill>
                  <a:schemeClr val="tx1"/>
                </a:solidFill>
              </a:rPr>
              <a:t> ±18% dry ash free, </a:t>
            </a:r>
            <a:r>
              <a:rPr lang="en-US" dirty="0" err="1">
                <a:solidFill>
                  <a:schemeClr val="tx1"/>
                </a:solidFill>
              </a:rPr>
              <a:t>sisanya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protein ±20% , dan lipid ±15% 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E1FA5D09-4613-4370-AED5-2C97AB2A517C}"/>
              </a:ext>
            </a:extLst>
          </p:cNvPr>
          <p:cNvSpPr/>
          <p:nvPr/>
        </p:nvSpPr>
        <p:spPr>
          <a:xfrm rot="20150305">
            <a:off x="4376336" y="513485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9A4193C5-B1B4-43AA-A456-4F8B00B0C370}"/>
              </a:ext>
            </a:extLst>
          </p:cNvPr>
          <p:cNvSpPr/>
          <p:nvPr/>
        </p:nvSpPr>
        <p:spPr>
          <a:xfrm rot="2870951">
            <a:off x="4831399" y="547567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5EF45EC-1BBC-43B5-91A5-C9AA6E7E4590}"/>
              </a:ext>
            </a:extLst>
          </p:cNvPr>
          <p:cNvCxnSpPr>
            <a:stCxn id="90" idx="5"/>
            <a:endCxn id="91" idx="2"/>
          </p:cNvCxnSpPr>
          <p:nvPr/>
        </p:nvCxnSpPr>
        <p:spPr>
          <a:xfrm>
            <a:off x="4655014" y="5326979"/>
            <a:ext cx="223873" cy="1838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700909DC-E263-408C-A3C5-B2C9F1F47706}"/>
              </a:ext>
            </a:extLst>
          </p:cNvPr>
          <p:cNvSpPr/>
          <p:nvPr/>
        </p:nvSpPr>
        <p:spPr>
          <a:xfrm rot="10800000" flipH="1">
            <a:off x="8609443" y="5626640"/>
            <a:ext cx="5566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3314" name="Picture 2" descr="Image result for macroalgae">
            <a:extLst>
              <a:ext uri="{FF2B5EF4-FFF2-40B4-BE49-F238E27FC236}">
                <a16:creationId xmlns:a16="http://schemas.microsoft.com/office/drawing/2014/main" id="{3886A554-2799-4685-A671-5865862D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23" y="1729388"/>
            <a:ext cx="2133371" cy="1597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macroalgae">
            <a:extLst>
              <a:ext uri="{FF2B5EF4-FFF2-40B4-BE49-F238E27FC236}">
                <a16:creationId xmlns:a16="http://schemas.microsoft.com/office/drawing/2014/main" id="{1EAC7202-BC10-4F89-8E40-03ADF696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378" y="1739264"/>
            <a:ext cx="2089650" cy="15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4CEB78-CDD8-49DD-B78B-87C1A5305ECC}"/>
              </a:ext>
            </a:extLst>
          </p:cNvPr>
          <p:cNvSpPr/>
          <p:nvPr/>
        </p:nvSpPr>
        <p:spPr>
          <a:xfrm>
            <a:off x="5932077" y="3107985"/>
            <a:ext cx="12137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http://reefkeeping.com/</a:t>
            </a:r>
            <a:endParaRPr lang="en-ID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329B0-B2B5-4503-8863-B52D4032C6B7}"/>
              </a:ext>
            </a:extLst>
          </p:cNvPr>
          <p:cNvSpPr/>
          <p:nvPr/>
        </p:nvSpPr>
        <p:spPr>
          <a:xfrm>
            <a:off x="8463469" y="3083481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https://www.reefcleaners.org/aquarium-store</a:t>
            </a:r>
            <a:endParaRPr lang="en-ID" sz="800" dirty="0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8238A11-E4FB-42E3-ADC9-76729B836E65}"/>
              </a:ext>
            </a:extLst>
          </p:cNvPr>
          <p:cNvSpPr/>
          <p:nvPr/>
        </p:nvSpPr>
        <p:spPr>
          <a:xfrm>
            <a:off x="4962543" y="3467674"/>
            <a:ext cx="3829782" cy="2578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Minyak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makroalga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6" name="Rectangle 95">
            <a:hlinkClick r:id="rId26" action="ppaction://hlinksldjump" tooltip="Klik untuk penjelasan karakteristik minyak makroalga"/>
            <a:extLst>
              <a:ext uri="{FF2B5EF4-FFF2-40B4-BE49-F238E27FC236}">
                <a16:creationId xmlns:a16="http://schemas.microsoft.com/office/drawing/2014/main" id="{11E39726-9CBE-4A51-BABD-C2729DCCE4AB}"/>
              </a:ext>
            </a:extLst>
          </p:cNvPr>
          <p:cNvSpPr/>
          <p:nvPr/>
        </p:nvSpPr>
        <p:spPr>
          <a:xfrm>
            <a:off x="6014770" y="3485882"/>
            <a:ext cx="1821258" cy="221587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F7C9AC71-462F-4B18-8B0E-8788C851E529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41C548E-B765-4C88-B47F-2EE146CC739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AFFE2B-E8F2-48AD-A1E9-91BEDC173C2C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1EEB0CF-638B-409B-9591-AEB2B3F70792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952CEE-BA0C-407D-8D44-4DDD66A776CB}"/>
              </a:ext>
            </a:extLst>
          </p:cNvPr>
          <p:cNvSpPr/>
          <p:nvPr/>
        </p:nvSpPr>
        <p:spPr>
          <a:xfrm>
            <a:off x="5746379" y="3123697"/>
            <a:ext cx="2089650" cy="2578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D237FF2-9086-43B3-B7EE-3020895D7803}"/>
              </a:ext>
            </a:extLst>
          </p:cNvPr>
          <p:cNvSpPr/>
          <p:nvPr/>
        </p:nvSpPr>
        <p:spPr>
          <a:xfrm>
            <a:off x="8482443" y="3045361"/>
            <a:ext cx="2089650" cy="2578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5D1001-91CF-4E95-893C-8BBB77C9399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5298659" y="1409015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0AADD744-A56D-4DFF-83D8-98B370134516}"/>
              </a:ext>
            </a:extLst>
          </p:cNvPr>
          <p:cNvPicPr/>
          <p:nvPr/>
        </p:nvPicPr>
        <p:blipFill rotWithShape="1">
          <a:blip r:embed="rId21"/>
          <a:srcRect l="17074" t="26166" r="30173" b="11737"/>
          <a:stretch/>
        </p:blipFill>
        <p:spPr bwMode="auto">
          <a:xfrm>
            <a:off x="1590805" y="3757399"/>
            <a:ext cx="2994330" cy="2054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5D5E4A3-7928-467A-975F-4C4F4753A226}"/>
              </a:ext>
            </a:extLst>
          </p:cNvPr>
          <p:cNvSpPr/>
          <p:nvPr/>
        </p:nvSpPr>
        <p:spPr>
          <a:xfrm>
            <a:off x="4968443" y="4043459"/>
            <a:ext cx="5609095" cy="2223264"/>
          </a:xfrm>
          <a:prstGeom prst="roundRect">
            <a:avLst>
              <a:gd name="adj" fmla="val 1182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makroalga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polyunsaturated dan higher heating value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mikroalga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bioethanol, biobutanol, </a:t>
            </a:r>
            <a:r>
              <a:rPr lang="en-US" dirty="0" err="1">
                <a:solidFill>
                  <a:schemeClr val="tx1"/>
                </a:solidFill>
              </a:rPr>
              <a:t>metana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karbohidrat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Selain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energi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turunan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makroalga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kosmetik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obat-obatan</a:t>
            </a:r>
            <a:r>
              <a:rPr lang="en-US" dirty="0">
                <a:solidFill>
                  <a:schemeClr val="tx1"/>
                </a:solidFill>
              </a:rPr>
              <a:t>, food additive, bioplastic, aquaculture, dan </a:t>
            </a:r>
            <a:r>
              <a:rPr lang="en-US" dirty="0" err="1">
                <a:solidFill>
                  <a:schemeClr val="tx1"/>
                </a:solidFill>
              </a:rPr>
              <a:t>pencegahan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polusi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314" name="Picture 2" descr="Image result for macroalgae">
            <a:extLst>
              <a:ext uri="{FF2B5EF4-FFF2-40B4-BE49-F238E27FC236}">
                <a16:creationId xmlns:a16="http://schemas.microsoft.com/office/drawing/2014/main" id="{3886A554-2799-4685-A671-5865862D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23" y="1729388"/>
            <a:ext cx="2133371" cy="1597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macroalgae">
            <a:extLst>
              <a:ext uri="{FF2B5EF4-FFF2-40B4-BE49-F238E27FC236}">
                <a16:creationId xmlns:a16="http://schemas.microsoft.com/office/drawing/2014/main" id="{1EAC7202-BC10-4F89-8E40-03ADF696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378" y="1739264"/>
            <a:ext cx="2089650" cy="15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4CEB78-CDD8-49DD-B78B-87C1A5305ECC}"/>
              </a:ext>
            </a:extLst>
          </p:cNvPr>
          <p:cNvSpPr/>
          <p:nvPr/>
        </p:nvSpPr>
        <p:spPr>
          <a:xfrm>
            <a:off x="5932077" y="3107985"/>
            <a:ext cx="12137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http://reefkeeping.com/</a:t>
            </a:r>
            <a:endParaRPr lang="en-ID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329B0-B2B5-4503-8863-B52D4032C6B7}"/>
              </a:ext>
            </a:extLst>
          </p:cNvPr>
          <p:cNvSpPr/>
          <p:nvPr/>
        </p:nvSpPr>
        <p:spPr>
          <a:xfrm>
            <a:off x="8463469" y="3083481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https://www.reefcleaners.org/aquarium-store</a:t>
            </a:r>
            <a:endParaRPr lang="en-ID" sz="800" dirty="0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8238A11-E4FB-42E3-ADC9-76729B836E65}"/>
              </a:ext>
            </a:extLst>
          </p:cNvPr>
          <p:cNvSpPr/>
          <p:nvPr/>
        </p:nvSpPr>
        <p:spPr>
          <a:xfrm>
            <a:off x="4962543" y="3467674"/>
            <a:ext cx="3829782" cy="2578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Minyak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makroalga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3" name="Rectangle 72">
            <a:hlinkClick r:id="rId26" action="ppaction://hlinksldjump"/>
            <a:extLst>
              <a:ext uri="{FF2B5EF4-FFF2-40B4-BE49-F238E27FC236}">
                <a16:creationId xmlns:a16="http://schemas.microsoft.com/office/drawing/2014/main" id="{A9E5FDF2-3F3B-4DF6-96CA-E388B9B8189E}"/>
              </a:ext>
            </a:extLst>
          </p:cNvPr>
          <p:cNvSpPr/>
          <p:nvPr/>
        </p:nvSpPr>
        <p:spPr>
          <a:xfrm>
            <a:off x="6014770" y="3485882"/>
            <a:ext cx="1821258" cy="221587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E13EC206-49DD-495D-8653-66B1323852EE}"/>
              </a:ext>
            </a:extLst>
          </p:cNvPr>
          <p:cNvSpPr/>
          <p:nvPr/>
        </p:nvSpPr>
        <p:spPr>
          <a:xfrm rot="5400000" flipV="1">
            <a:off x="6730005" y="3787019"/>
            <a:ext cx="349167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8434" name="Picture 2" descr="Image result for macroalgae">
            <a:extLst>
              <a:ext uri="{FF2B5EF4-FFF2-40B4-BE49-F238E27FC236}">
                <a16:creationId xmlns:a16="http://schemas.microsoft.com/office/drawing/2014/main" id="{A689D62D-3467-4E97-8C73-F8057851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22" y="1641400"/>
            <a:ext cx="2535850" cy="1899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6049AF-8270-42B2-AE80-9A7D9342526A}"/>
              </a:ext>
            </a:extLst>
          </p:cNvPr>
          <p:cNvSpPr/>
          <p:nvPr/>
        </p:nvSpPr>
        <p:spPr>
          <a:xfrm>
            <a:off x="1863713" y="3216197"/>
            <a:ext cx="18742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https://www.facebook.com/macroalgae</a:t>
            </a:r>
            <a:endParaRPr lang="en-ID" sz="800" dirty="0"/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58939B89-9C48-4FCC-B8CF-57497D9DA5C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B41EF36-165E-47DC-A333-A9E3B8EBA025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7E6EA3F-7407-463A-857B-354D952807BF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DD7F555-E657-4F0E-8202-4597A27EBF78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5BB307-4601-4725-BB4D-830B10942FA6}"/>
              </a:ext>
            </a:extLst>
          </p:cNvPr>
          <p:cNvSpPr/>
          <p:nvPr/>
        </p:nvSpPr>
        <p:spPr>
          <a:xfrm>
            <a:off x="1852277" y="3175799"/>
            <a:ext cx="2089650" cy="2578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2FE5493-D7C0-438A-BEC0-8AF9980D515B}"/>
              </a:ext>
            </a:extLst>
          </p:cNvPr>
          <p:cNvSpPr/>
          <p:nvPr/>
        </p:nvSpPr>
        <p:spPr>
          <a:xfrm>
            <a:off x="5780669" y="3112267"/>
            <a:ext cx="2089650" cy="2578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81FE32F-018A-4874-927F-A9CCE1BE8447}"/>
              </a:ext>
            </a:extLst>
          </p:cNvPr>
          <p:cNvSpPr/>
          <p:nvPr/>
        </p:nvSpPr>
        <p:spPr>
          <a:xfrm>
            <a:off x="8470891" y="3085935"/>
            <a:ext cx="2089650" cy="2578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80">
            <a:hlinkClick r:id="rId26" action="ppaction://hlinksldjump" tooltip="Tutup"/>
            <a:extLst>
              <a:ext uri="{FF2B5EF4-FFF2-40B4-BE49-F238E27FC236}">
                <a16:creationId xmlns:a16="http://schemas.microsoft.com/office/drawing/2014/main" id="{9C4A3769-B820-4F03-947A-0885ACEE78AD}"/>
              </a:ext>
            </a:extLst>
          </p:cNvPr>
          <p:cNvSpPr/>
          <p:nvPr/>
        </p:nvSpPr>
        <p:spPr>
          <a:xfrm>
            <a:off x="6855725" y="378847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2450D-C157-4C04-9985-66E993B7FE2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4471CBC-33EC-402D-BB8D-8E85ECA06F71}"/>
              </a:ext>
            </a:extLst>
          </p:cNvPr>
          <p:cNvSpPr/>
          <p:nvPr/>
        </p:nvSpPr>
        <p:spPr>
          <a:xfrm>
            <a:off x="7168729" y="1954307"/>
            <a:ext cx="3612843" cy="20327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Ukuran</a:t>
            </a:r>
            <a:r>
              <a:rPr lang="en-US" dirty="0">
                <a:solidFill>
                  <a:schemeClr val="tx1"/>
                </a:solidFill>
              </a:rPr>
              <a:t> alga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kecil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kandungan</a:t>
            </a:r>
            <a:r>
              <a:rPr lang="en-US" dirty="0">
                <a:solidFill>
                  <a:srgbClr val="FF0000"/>
                </a:solidFill>
              </a:rPr>
              <a:t> lipid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40-80%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kering</a:t>
            </a:r>
            <a:r>
              <a:rPr lang="en-US" dirty="0">
                <a:solidFill>
                  <a:schemeClr val="tx1"/>
                </a:solidFill>
              </a:rPr>
              <a:t>, yield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20000-80000 liter/acre/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setara</a:t>
            </a:r>
            <a:r>
              <a:rPr lang="en-US" dirty="0">
                <a:solidFill>
                  <a:schemeClr val="tx1"/>
                </a:solidFill>
              </a:rPr>
              <a:t> 3-71 kali </a:t>
            </a:r>
            <a:r>
              <a:rPr lang="en-US" dirty="0" err="1">
                <a:solidFill>
                  <a:schemeClr val="tx1"/>
                </a:solidFill>
              </a:rPr>
              <a:t>lipat</a:t>
            </a:r>
            <a:r>
              <a:rPr lang="en-US" dirty="0">
                <a:solidFill>
                  <a:schemeClr val="tx1"/>
                </a:solidFill>
              </a:rPr>
              <a:t> yield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biomassa</a:t>
            </a:r>
            <a:r>
              <a:rPr lang="en-US" dirty="0">
                <a:solidFill>
                  <a:schemeClr val="tx1"/>
                </a:solidFill>
              </a:rPr>
              <a:t> lain. </a:t>
            </a:r>
          </a:p>
          <a:p>
            <a:pPr algn="ctr"/>
            <a:r>
              <a:rPr lang="en-US" dirty="0" err="1">
                <a:solidFill>
                  <a:srgbClr val="FF0000"/>
                </a:solidFill>
              </a:rPr>
              <a:t>Pengolahan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menjadi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5298659" y="1409015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" name="Picture 75">
            <a:hlinkClick r:id="rId11" action="ppaction://hlinksldjump"/>
            <a:extLst>
              <a:ext uri="{FF2B5EF4-FFF2-40B4-BE49-F238E27FC236}">
                <a16:creationId xmlns:a16="http://schemas.microsoft.com/office/drawing/2014/main" id="{9349774D-F2DD-4B31-809C-30DD3B65256D}"/>
              </a:ext>
            </a:extLst>
          </p:cNvPr>
          <p:cNvPicPr/>
          <p:nvPr/>
        </p:nvPicPr>
        <p:blipFill rotWithShape="1">
          <a:blip r:embed="rId21"/>
          <a:srcRect l="13586" t="26380" r="27789" b="37617"/>
          <a:stretch/>
        </p:blipFill>
        <p:spPr bwMode="auto">
          <a:xfrm>
            <a:off x="6590892" y="4187885"/>
            <a:ext cx="4171999" cy="1623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54251068-2782-42AA-9B9E-170F93319BDA}"/>
              </a:ext>
            </a:extLst>
          </p:cNvPr>
          <p:cNvSpPr/>
          <p:nvPr/>
        </p:nvSpPr>
        <p:spPr>
          <a:xfrm rot="10629325">
            <a:off x="7622065" y="405241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8230AAFC-FEB9-4858-93FE-F31908FF792D}"/>
              </a:ext>
            </a:extLst>
          </p:cNvPr>
          <p:cNvSpPr/>
          <p:nvPr/>
        </p:nvSpPr>
        <p:spPr>
          <a:xfrm rot="14455213">
            <a:off x="7035180" y="321229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BEB7D1-B0D8-4952-BECF-011D2D181B8D}"/>
              </a:ext>
            </a:extLst>
          </p:cNvPr>
          <p:cNvCxnSpPr>
            <a:stCxn id="80" idx="5"/>
            <a:endCxn id="81" idx="2"/>
          </p:cNvCxnSpPr>
          <p:nvPr/>
        </p:nvCxnSpPr>
        <p:spPr>
          <a:xfrm flipH="1" flipV="1">
            <a:off x="7249732" y="3480658"/>
            <a:ext cx="409757" cy="6185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9F475E1-AD64-46A1-9D15-52B636A5DE87}"/>
              </a:ext>
            </a:extLst>
          </p:cNvPr>
          <p:cNvSpPr/>
          <p:nvPr/>
        </p:nvSpPr>
        <p:spPr>
          <a:xfrm>
            <a:off x="8012870" y="5868174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D63BB42-407B-4D72-BA32-8BD2EA24B73F}"/>
              </a:ext>
            </a:extLst>
          </p:cNvPr>
          <p:cNvSpPr/>
          <p:nvPr/>
        </p:nvSpPr>
        <p:spPr>
          <a:xfrm>
            <a:off x="3931625" y="1954307"/>
            <a:ext cx="2772304" cy="1984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Pada 1 </a:t>
            </a:r>
            <a:r>
              <a:rPr lang="en-US" dirty="0" err="1">
                <a:solidFill>
                  <a:schemeClr val="tx1"/>
                </a:solidFill>
              </a:rPr>
              <a:t>hektar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pembuangan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mikroalga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mampu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10 </a:t>
            </a:r>
            <a:r>
              <a:rPr lang="en-US" dirty="0" err="1">
                <a:solidFill>
                  <a:schemeClr val="tx1"/>
                </a:solidFill>
              </a:rPr>
              <a:t>hingga</a:t>
            </a:r>
            <a:r>
              <a:rPr lang="en-US" dirty="0">
                <a:solidFill>
                  <a:schemeClr val="tx1"/>
                </a:solidFill>
              </a:rPr>
              <a:t> 100 kali lebih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948CF87-BA81-49B4-B5E0-7FB1AA1CC032}"/>
              </a:ext>
            </a:extLst>
          </p:cNvPr>
          <p:cNvSpPr/>
          <p:nvPr/>
        </p:nvSpPr>
        <p:spPr>
          <a:xfrm>
            <a:off x="1429110" y="4335331"/>
            <a:ext cx="4729706" cy="1780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Klasifikasi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mikroalga</a:t>
            </a:r>
            <a:r>
              <a:rPr lang="en-US" dirty="0">
                <a:solidFill>
                  <a:schemeClr val="tx1"/>
                </a:solidFill>
              </a:rPr>
              <a:t>: alga </a:t>
            </a:r>
            <a:r>
              <a:rPr lang="en-US" dirty="0" err="1">
                <a:solidFill>
                  <a:schemeClr val="tx1"/>
                </a:solidFill>
              </a:rPr>
              <a:t>biru-hijau</a:t>
            </a:r>
            <a:r>
              <a:rPr lang="en-US" dirty="0">
                <a:solidFill>
                  <a:schemeClr val="tx1"/>
                </a:solidFill>
              </a:rPr>
              <a:t> (Cyanobacteria), diatom (</a:t>
            </a:r>
            <a:r>
              <a:rPr lang="en-US" dirty="0" err="1">
                <a:solidFill>
                  <a:schemeClr val="tx1"/>
                </a:solidFill>
              </a:rPr>
              <a:t>Bachillariophyta</a:t>
            </a:r>
            <a:r>
              <a:rPr lang="en-US" dirty="0">
                <a:solidFill>
                  <a:schemeClr val="tx1"/>
                </a:solidFill>
              </a:rPr>
              <a:t>), dan alga </a:t>
            </a:r>
            <a:r>
              <a:rPr lang="en-US" dirty="0" err="1">
                <a:solidFill>
                  <a:schemeClr val="tx1"/>
                </a:solidFill>
              </a:rPr>
              <a:t>hijau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Chlorophyita</a:t>
            </a:r>
            <a:r>
              <a:rPr lang="en-US" dirty="0">
                <a:solidFill>
                  <a:schemeClr val="tx1"/>
                </a:solidFill>
              </a:rPr>
              <a:t>). </a:t>
            </a:r>
            <a:r>
              <a:rPr lang="en-US" dirty="0" err="1">
                <a:solidFill>
                  <a:schemeClr val="tx1"/>
                </a:solidFill>
              </a:rPr>
              <a:t>Spesian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lebih 50000.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rendahnya</a:t>
            </a:r>
            <a:r>
              <a:rPr lang="en-US" dirty="0">
                <a:solidFill>
                  <a:schemeClr val="tx1"/>
                </a:solidFill>
              </a:rPr>
              <a:t> kadar lipid </a:t>
            </a:r>
            <a:r>
              <a:rPr lang="en-US" dirty="0" err="1">
                <a:solidFill>
                  <a:schemeClr val="tx1"/>
                </a:solidFill>
              </a:rPr>
              <a:t>mikroalga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tergantung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kondisi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22" action="ppaction://hlinksldjump" tooltip="Kulitasi adalah pembudidayaan alga untuk memenuhi permintaan jumlah mikroalga"/>
              </a:rPr>
              <a:t>kultivasi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berlangsung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hlinkClick r:id="rId23" action="ppaction://hlinksldjump" tooltip="Lihat tabel kadar lipid beberapa mikroalga"/>
            <a:extLst>
              <a:ext uri="{FF2B5EF4-FFF2-40B4-BE49-F238E27FC236}">
                <a16:creationId xmlns:a16="http://schemas.microsoft.com/office/drawing/2014/main" id="{FED98662-8E7B-4827-A12F-C7BB952FE315}"/>
              </a:ext>
            </a:extLst>
          </p:cNvPr>
          <p:cNvSpPr/>
          <p:nvPr/>
        </p:nvSpPr>
        <p:spPr>
          <a:xfrm>
            <a:off x="7247639" y="2324573"/>
            <a:ext cx="1703524" cy="252846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290" name="Picture 2" descr="Image result for microalgae">
            <a:extLst>
              <a:ext uri="{FF2B5EF4-FFF2-40B4-BE49-F238E27FC236}">
                <a16:creationId xmlns:a16="http://schemas.microsoft.com/office/drawing/2014/main" id="{26D46223-0555-4B22-BCF7-C4F315ABA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r="6800"/>
          <a:stretch/>
        </p:blipFill>
        <p:spPr bwMode="auto">
          <a:xfrm>
            <a:off x="1229485" y="1953213"/>
            <a:ext cx="2522331" cy="1913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hlinkClick r:id="rId25" action="ppaction://hlinksldjump" tooltip="Pengolahan mikroalga menjadi biodiesel"/>
            <a:extLst>
              <a:ext uri="{FF2B5EF4-FFF2-40B4-BE49-F238E27FC236}">
                <a16:creationId xmlns:a16="http://schemas.microsoft.com/office/drawing/2014/main" id="{93BE8D6E-2F03-4855-A570-D307ECC8C89A}"/>
              </a:ext>
            </a:extLst>
          </p:cNvPr>
          <p:cNvSpPr/>
          <p:nvPr/>
        </p:nvSpPr>
        <p:spPr>
          <a:xfrm>
            <a:off x="7608730" y="3677858"/>
            <a:ext cx="2878756" cy="269965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8FC4AD16-6179-4710-9DD1-2DC2FB2E4DAC}"/>
              </a:ext>
            </a:extLst>
          </p:cNvPr>
          <p:cNvSpPr/>
          <p:nvPr/>
        </p:nvSpPr>
        <p:spPr>
          <a:xfrm rot="10021899">
            <a:off x="7071430" y="406741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78D0B1EE-C342-4A91-B5A2-43F2FEB8F393}"/>
              </a:ext>
            </a:extLst>
          </p:cNvPr>
          <p:cNvSpPr/>
          <p:nvPr/>
        </p:nvSpPr>
        <p:spPr>
          <a:xfrm rot="12236602">
            <a:off x="6358830" y="37037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DC7547F-D067-432E-91CB-801A8A6D8256}"/>
              </a:ext>
            </a:extLst>
          </p:cNvPr>
          <p:cNvCxnSpPr>
            <a:stCxn id="91" idx="5"/>
            <a:endCxn id="92" idx="2"/>
          </p:cNvCxnSpPr>
          <p:nvPr/>
        </p:nvCxnSpPr>
        <p:spPr>
          <a:xfrm flipH="1" flipV="1">
            <a:off x="6635164" y="3904537"/>
            <a:ext cx="458596" cy="2300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9046C845-33E3-4EC2-97B2-0B6BE5216FB9}"/>
              </a:ext>
            </a:extLst>
          </p:cNvPr>
          <p:cNvSpPr/>
          <p:nvPr/>
        </p:nvSpPr>
        <p:spPr>
          <a:xfrm rot="4577934">
            <a:off x="6432619" y="431542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3AC1A884-BB76-4A46-B1AF-A82DD31C4C1E}"/>
              </a:ext>
            </a:extLst>
          </p:cNvPr>
          <p:cNvSpPr/>
          <p:nvPr/>
        </p:nvSpPr>
        <p:spPr>
          <a:xfrm rot="8498515">
            <a:off x="5970886" y="479690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EAD63F9-5B9F-43E1-8E47-3D06626F1419}"/>
              </a:ext>
            </a:extLst>
          </p:cNvPr>
          <p:cNvCxnSpPr>
            <a:stCxn id="94" idx="5"/>
            <a:endCxn id="95" idx="2"/>
          </p:cNvCxnSpPr>
          <p:nvPr/>
        </p:nvCxnSpPr>
        <p:spPr>
          <a:xfrm flipH="1">
            <a:off x="6228479" y="4580612"/>
            <a:ext cx="275021" cy="268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DBD0DC9E-CB0F-4401-9138-5A59899D3B7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413AC72-C212-45E9-9242-D7E1033E2738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6D9BAA4-9B24-49B4-B5B2-372C29AF6FEF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gambarMicro</a:t>
            </a:r>
            <a:r>
              <a:rPr lang="en-US" sz="1000" dirty="0">
                <a:solidFill>
                  <a:schemeClr val="tx1"/>
                </a:solidFill>
              </a:rPr>
              <a:t> Algae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44AD603-CF52-4BAB-9BAF-14646061E41A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2F202-F1BE-46C7-953A-D559A508AD8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4471CBC-33EC-402D-BB8D-8E85ECA06F71}"/>
              </a:ext>
            </a:extLst>
          </p:cNvPr>
          <p:cNvSpPr/>
          <p:nvPr/>
        </p:nvSpPr>
        <p:spPr>
          <a:xfrm>
            <a:off x="7168729" y="1954307"/>
            <a:ext cx="3612843" cy="20327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Ukuran</a:t>
            </a:r>
            <a:r>
              <a:rPr lang="en-US" dirty="0">
                <a:solidFill>
                  <a:schemeClr val="tx1"/>
                </a:solidFill>
              </a:rPr>
              <a:t> alga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kecil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kandungan</a:t>
            </a:r>
            <a:r>
              <a:rPr lang="en-US" dirty="0">
                <a:solidFill>
                  <a:srgbClr val="FF0000"/>
                </a:solidFill>
              </a:rPr>
              <a:t> lipid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40-80%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kering</a:t>
            </a:r>
            <a:r>
              <a:rPr lang="en-US" dirty="0">
                <a:solidFill>
                  <a:schemeClr val="tx1"/>
                </a:solidFill>
              </a:rPr>
              <a:t>, yield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20000-80000 liter/acre/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setara</a:t>
            </a:r>
            <a:r>
              <a:rPr lang="en-US" dirty="0">
                <a:solidFill>
                  <a:schemeClr val="tx1"/>
                </a:solidFill>
              </a:rPr>
              <a:t> 3-71 kali </a:t>
            </a:r>
            <a:r>
              <a:rPr lang="en-US" dirty="0" err="1">
                <a:solidFill>
                  <a:schemeClr val="tx1"/>
                </a:solidFill>
              </a:rPr>
              <a:t>lipat</a:t>
            </a:r>
            <a:r>
              <a:rPr lang="en-US" dirty="0">
                <a:solidFill>
                  <a:schemeClr val="tx1"/>
                </a:solidFill>
              </a:rPr>
              <a:t> yield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biomassa</a:t>
            </a:r>
            <a:r>
              <a:rPr lang="en-US" dirty="0">
                <a:solidFill>
                  <a:schemeClr val="tx1"/>
                </a:solidFill>
              </a:rPr>
              <a:t> lain. </a:t>
            </a:r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 err="1">
                <a:solidFill>
                  <a:srgbClr val="0000CC"/>
                </a:solidFill>
              </a:rPr>
              <a:t>Pengolahan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menjadi</a:t>
            </a:r>
            <a:r>
              <a:rPr lang="en-US" dirty="0">
                <a:solidFill>
                  <a:srgbClr val="0000CC"/>
                </a:solidFill>
              </a:rPr>
              <a:t> biodiesel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5298659" y="1409015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D63BB42-407B-4D72-BA32-8BD2EA24B73F}"/>
              </a:ext>
            </a:extLst>
          </p:cNvPr>
          <p:cNvSpPr/>
          <p:nvPr/>
        </p:nvSpPr>
        <p:spPr>
          <a:xfrm>
            <a:off x="1417309" y="1956083"/>
            <a:ext cx="5152010" cy="20853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Proses </a:t>
            </a:r>
            <a:r>
              <a:rPr lang="en-US" b="1" dirty="0" err="1">
                <a:solidFill>
                  <a:schemeClr val="tx1"/>
                </a:solidFill>
              </a:rPr>
              <a:t>pertama</a:t>
            </a:r>
            <a:r>
              <a:rPr lang="en-US" dirty="0">
                <a:solidFill>
                  <a:schemeClr val="tx1"/>
                </a:solidFill>
              </a:rPr>
              <a:t>: Ekstraksi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memperoleh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yield </a:t>
            </a:r>
            <a:r>
              <a:rPr lang="en-US" dirty="0" err="1">
                <a:solidFill>
                  <a:schemeClr val="tx1"/>
                </a:solidFill>
              </a:rPr>
              <a:t>sebesar-besarnya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: Ekstraksi </a:t>
            </a:r>
            <a:r>
              <a:rPr lang="en-US" dirty="0" err="1">
                <a:solidFill>
                  <a:schemeClr val="tx1"/>
                </a:solidFill>
              </a:rPr>
              <a:t>mekanik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press expeller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ekstraksi </a:t>
            </a:r>
            <a:r>
              <a:rPr lang="en-US" dirty="0" err="1">
                <a:solidFill>
                  <a:schemeClr val="tx1"/>
                </a:solidFill>
              </a:rPr>
              <a:t>solven</a:t>
            </a:r>
            <a:r>
              <a:rPr lang="en-US" dirty="0">
                <a:solidFill>
                  <a:schemeClr val="tx1"/>
                </a:solidFill>
              </a:rPr>
              <a:t>, ekstraksi super </a:t>
            </a:r>
            <a:r>
              <a:rPr lang="en-US" dirty="0" err="1">
                <a:solidFill>
                  <a:schemeClr val="tx1"/>
                </a:solidFill>
              </a:rPr>
              <a:t>kritis</a:t>
            </a:r>
            <a:r>
              <a:rPr lang="en-US" dirty="0">
                <a:solidFill>
                  <a:schemeClr val="tx1"/>
                </a:solidFill>
              </a:rPr>
              <a:t>, ekstraksi ultrasonic, ekstraksi ionic liquid, ekstraksi osmotic, dan proses hydrothermal. </a:t>
            </a:r>
            <a:r>
              <a:rPr lang="en-US" dirty="0" err="1">
                <a:solidFill>
                  <a:schemeClr val="tx1"/>
                </a:solidFill>
              </a:rPr>
              <a:t>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metode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yield </a:t>
            </a:r>
            <a:r>
              <a:rPr lang="en-US" dirty="0" err="1">
                <a:solidFill>
                  <a:schemeClr val="tx1"/>
                </a:solidFill>
              </a:rPr>
              <a:t>berbeda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9" name="Rectangle 88">
            <a:hlinkClick r:id="rId21" action="ppaction://hlinksldjump" tooltip="Lihat tabel kadar lipid beberapa mikroalga"/>
            <a:extLst>
              <a:ext uri="{FF2B5EF4-FFF2-40B4-BE49-F238E27FC236}">
                <a16:creationId xmlns:a16="http://schemas.microsoft.com/office/drawing/2014/main" id="{FED98662-8E7B-4827-A12F-C7BB952FE315}"/>
              </a:ext>
            </a:extLst>
          </p:cNvPr>
          <p:cNvSpPr/>
          <p:nvPr/>
        </p:nvSpPr>
        <p:spPr>
          <a:xfrm>
            <a:off x="7247639" y="2324573"/>
            <a:ext cx="1703524" cy="252846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 89">
            <a:hlinkClick r:id="rId22" action="ppaction://hlinksldjump"/>
            <a:extLst>
              <a:ext uri="{FF2B5EF4-FFF2-40B4-BE49-F238E27FC236}">
                <a16:creationId xmlns:a16="http://schemas.microsoft.com/office/drawing/2014/main" id="{93BE8D6E-2F03-4855-A570-D307ECC8C89A}"/>
              </a:ext>
            </a:extLst>
          </p:cNvPr>
          <p:cNvSpPr/>
          <p:nvPr/>
        </p:nvSpPr>
        <p:spPr>
          <a:xfrm>
            <a:off x="7608730" y="3677858"/>
            <a:ext cx="2878756" cy="269965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Circle: Hollow 72">
            <a:extLst>
              <a:ext uri="{FF2B5EF4-FFF2-40B4-BE49-F238E27FC236}">
                <a16:creationId xmlns:a16="http://schemas.microsoft.com/office/drawing/2014/main" id="{DAAFC8BE-703A-4A71-8A3B-4E51E4175FE2}"/>
              </a:ext>
            </a:extLst>
          </p:cNvPr>
          <p:cNvSpPr/>
          <p:nvPr/>
        </p:nvSpPr>
        <p:spPr>
          <a:xfrm rot="10042981">
            <a:off x="7201905" y="364313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2AAEF5C6-82C7-45CA-9724-91F7B8FB35A8}"/>
              </a:ext>
            </a:extLst>
          </p:cNvPr>
          <p:cNvSpPr/>
          <p:nvPr/>
        </p:nvSpPr>
        <p:spPr>
          <a:xfrm rot="14455213">
            <a:off x="6374321" y="268481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BA295B3-1491-4437-AFBE-DA08D171F1EE}"/>
              </a:ext>
            </a:extLst>
          </p:cNvPr>
          <p:cNvCxnSpPr>
            <a:stCxn id="73" idx="5"/>
            <a:endCxn id="74" idx="2"/>
          </p:cNvCxnSpPr>
          <p:nvPr/>
        </p:nvCxnSpPr>
        <p:spPr>
          <a:xfrm flipH="1" flipV="1">
            <a:off x="6588873" y="2953180"/>
            <a:ext cx="635824" cy="7563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D71B5CC-CD50-4697-917A-4A2D175D7822}"/>
              </a:ext>
            </a:extLst>
          </p:cNvPr>
          <p:cNvSpPr/>
          <p:nvPr/>
        </p:nvSpPr>
        <p:spPr>
          <a:xfrm>
            <a:off x="1417309" y="4281097"/>
            <a:ext cx="5152010" cy="1889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Proses </a:t>
            </a:r>
            <a:r>
              <a:rPr lang="en-US" b="1" dirty="0" err="1">
                <a:solidFill>
                  <a:schemeClr val="tx1"/>
                </a:solidFill>
              </a:rPr>
              <a:t>selanjutnya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penghilangan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penghilangan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solven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fraksinasi</a:t>
            </a:r>
            <a:r>
              <a:rPr lang="en-US" dirty="0">
                <a:solidFill>
                  <a:schemeClr val="tx1"/>
                </a:solidFill>
              </a:rPr>
              <a:t> lipid, transesterifikasi, </a:t>
            </a:r>
            <a:r>
              <a:rPr lang="en-US" dirty="0" err="1">
                <a:solidFill>
                  <a:schemeClr val="tx1"/>
                </a:solidFill>
              </a:rPr>
              <a:t>pemurnian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pascatransesterifikasi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hasilnya</a:t>
            </a:r>
            <a:r>
              <a:rPr lang="en-US" dirty="0">
                <a:solidFill>
                  <a:schemeClr val="tx1"/>
                </a:solidFill>
              </a:rPr>
              <a:t> biodiesel. </a:t>
            </a:r>
            <a:r>
              <a:rPr lang="en-US" dirty="0" err="1">
                <a:solidFill>
                  <a:schemeClr val="tx1"/>
                </a:solidFill>
              </a:rPr>
              <a:t>Skema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proses biodiesel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mikroalga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Karakteristik</a:t>
            </a:r>
            <a:r>
              <a:rPr lang="en-US" dirty="0">
                <a:solidFill>
                  <a:srgbClr val="FF0000"/>
                </a:solidFill>
              </a:rPr>
              <a:t> biodiesel </a:t>
            </a:r>
            <a:r>
              <a:rPr lang="en-US" dirty="0" err="1">
                <a:solidFill>
                  <a:srgbClr val="FF0000"/>
                </a:solidFill>
              </a:rPr>
              <a:t>mikroalga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diesel.</a:t>
            </a:r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031836A0-B951-419E-9A2A-26CFAC36E78B}"/>
              </a:ext>
            </a:extLst>
          </p:cNvPr>
          <p:cNvSpPr/>
          <p:nvPr/>
        </p:nvSpPr>
        <p:spPr>
          <a:xfrm rot="6844798">
            <a:off x="6430296" y="509059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E6A31A-84BB-4DC1-819C-A04520487B50}"/>
              </a:ext>
            </a:extLst>
          </p:cNvPr>
          <p:cNvCxnSpPr>
            <a:cxnSpLocks/>
            <a:stCxn id="73" idx="7"/>
            <a:endCxn id="78" idx="2"/>
          </p:cNvCxnSpPr>
          <p:nvPr/>
        </p:nvCxnSpPr>
        <p:spPr>
          <a:xfrm flipH="1">
            <a:off x="6633583" y="3905735"/>
            <a:ext cx="635036" cy="1195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Image result for biodiesel microalgae">
            <a:extLst>
              <a:ext uri="{FF2B5EF4-FFF2-40B4-BE49-F238E27FC236}">
                <a16:creationId xmlns:a16="http://schemas.microsoft.com/office/drawing/2014/main" id="{63B1F59C-41D2-4078-947C-711337871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t="15005" r="14902" b="9802"/>
          <a:stretch/>
        </p:blipFill>
        <p:spPr bwMode="auto">
          <a:xfrm>
            <a:off x="7227711" y="4164525"/>
            <a:ext cx="3553861" cy="2039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25A074-F04F-46AA-8661-2697AC0354CF}"/>
              </a:ext>
            </a:extLst>
          </p:cNvPr>
          <p:cNvSpPr/>
          <p:nvPr/>
        </p:nvSpPr>
        <p:spPr>
          <a:xfrm>
            <a:off x="8377946" y="5919469"/>
            <a:ext cx="22493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https://www.youtube.com/watch?v=PAa7sgt7Jtk</a:t>
            </a:r>
            <a:endParaRPr lang="en-ID" sz="800" dirty="0"/>
          </a:p>
        </p:txBody>
      </p:sp>
      <p:sp>
        <p:nvSpPr>
          <p:cNvPr id="83" name="Rectangle 82">
            <a:hlinkClick r:id="rId25" action="ppaction://hlinksldjump" tooltip="Bagan tahapan pengolahan biodiesel dari minyak mikroalga"/>
            <a:extLst>
              <a:ext uri="{FF2B5EF4-FFF2-40B4-BE49-F238E27FC236}">
                <a16:creationId xmlns:a16="http://schemas.microsoft.com/office/drawing/2014/main" id="{C0CF010B-A32A-4E54-88A2-069E5D8EF10A}"/>
              </a:ext>
            </a:extLst>
          </p:cNvPr>
          <p:cNvSpPr/>
          <p:nvPr/>
        </p:nvSpPr>
        <p:spPr>
          <a:xfrm>
            <a:off x="4305147" y="5291048"/>
            <a:ext cx="1616492" cy="213511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26" action="ppaction://hlinksldjump" tooltip="Karakteristik biodiesel mikroalga "/>
            <a:extLst>
              <a:ext uri="{FF2B5EF4-FFF2-40B4-BE49-F238E27FC236}">
                <a16:creationId xmlns:a16="http://schemas.microsoft.com/office/drawing/2014/main" id="{98411A00-438D-4D74-8051-FC4EFCACCC09}"/>
              </a:ext>
            </a:extLst>
          </p:cNvPr>
          <p:cNvSpPr/>
          <p:nvPr/>
        </p:nvSpPr>
        <p:spPr>
          <a:xfrm>
            <a:off x="2615016" y="5536264"/>
            <a:ext cx="2978399" cy="27551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E0D3376-112B-4D4B-B081-9B38744813B1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0B4A6C7-5E8D-4CD9-ACC4-A336A003094D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26E3CC3-A6B4-4600-BA40-DD9D76641C76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gambarMicro</a:t>
            </a:r>
            <a:r>
              <a:rPr lang="en-US" sz="1000" dirty="0">
                <a:solidFill>
                  <a:schemeClr val="tx1"/>
                </a:solidFill>
              </a:rPr>
              <a:t> Algae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D4FA2E2-5E0C-4091-9E7D-72D6C21BEB55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7543EA-15DB-48A4-BB9C-9F295E86B39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83" grpId="0" animBg="1"/>
      <p:bldP spid="8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2995200" y="1385140"/>
            <a:ext cx="5970324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Komposisi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Asam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Lemak pada Lipid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948CF87-BA81-49B4-B5E0-7FB1AA1CC032}"/>
              </a:ext>
            </a:extLst>
          </p:cNvPr>
          <p:cNvSpPr/>
          <p:nvPr/>
        </p:nvSpPr>
        <p:spPr>
          <a:xfrm>
            <a:off x="1498189" y="2726126"/>
            <a:ext cx="4729706" cy="1780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Tabel</a:t>
            </a:r>
            <a:r>
              <a:rPr lang="en-US" sz="4400" dirty="0">
                <a:solidFill>
                  <a:srgbClr val="FF0000"/>
                </a:solidFill>
              </a:rPr>
              <a:t> lipid </a:t>
            </a:r>
            <a:r>
              <a:rPr lang="en-US" sz="4400" dirty="0" err="1">
                <a:solidFill>
                  <a:srgbClr val="FF0000"/>
                </a:solidFill>
              </a:rPr>
              <a:t>mikroalga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3107F-0B7F-4687-92A5-9C4F48C5A87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b="69566"/>
          <a:stretch/>
        </p:blipFill>
        <p:spPr>
          <a:xfrm>
            <a:off x="1473759" y="1905558"/>
            <a:ext cx="9233787" cy="41874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181224-4B1F-4B3E-A977-D76BED928235}"/>
              </a:ext>
            </a:extLst>
          </p:cNvPr>
          <p:cNvSpPr/>
          <p:nvPr/>
        </p:nvSpPr>
        <p:spPr>
          <a:xfrm>
            <a:off x="1473759" y="1929622"/>
            <a:ext cx="9233787" cy="661605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Right 8">
            <a:hlinkClick r:id="rId22" action="ppaction://hlinksldjump" tooltip="Lanjut ke data berikutnya"/>
            <a:extLst>
              <a:ext uri="{FF2B5EF4-FFF2-40B4-BE49-F238E27FC236}">
                <a16:creationId xmlns:a16="http://schemas.microsoft.com/office/drawing/2014/main" id="{B963F901-2152-4D94-9F74-D9365D94CAFE}"/>
              </a:ext>
            </a:extLst>
          </p:cNvPr>
          <p:cNvSpPr/>
          <p:nvPr/>
        </p:nvSpPr>
        <p:spPr>
          <a:xfrm>
            <a:off x="10299033" y="5763126"/>
            <a:ext cx="324853" cy="2769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3" action="ppaction://hlinksldjump" tooltip="Tutup"/>
            <a:extLst>
              <a:ext uri="{FF2B5EF4-FFF2-40B4-BE49-F238E27FC236}">
                <a16:creationId xmlns:a16="http://schemas.microsoft.com/office/drawing/2014/main" id="{282CAB4A-CA6C-43B3-8893-3C71766FBD6A}"/>
              </a:ext>
            </a:extLst>
          </p:cNvPr>
          <p:cNvSpPr/>
          <p:nvPr/>
        </p:nvSpPr>
        <p:spPr>
          <a:xfrm>
            <a:off x="10580811" y="191146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6F3178B-3249-4930-B122-87F44526E6C3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8CB876-B1A1-44D7-B2A1-76DC2EE8C6A8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58C0E7-81EE-4C73-99C4-BAB491967728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1BE115C-2136-4230-BA28-127F9FFF5DC0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C1752-7047-457B-9374-F9D8407CC7B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8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2995200" y="1385140"/>
            <a:ext cx="5970324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Komposisi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Asam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Lemak pada Lipid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948CF87-BA81-49B4-B5E0-7FB1AA1CC032}"/>
              </a:ext>
            </a:extLst>
          </p:cNvPr>
          <p:cNvSpPr/>
          <p:nvPr/>
        </p:nvSpPr>
        <p:spPr>
          <a:xfrm>
            <a:off x="1498189" y="2726126"/>
            <a:ext cx="4729706" cy="1780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Tabel</a:t>
            </a:r>
            <a:r>
              <a:rPr lang="en-US" sz="4400" dirty="0">
                <a:solidFill>
                  <a:srgbClr val="FF0000"/>
                </a:solidFill>
              </a:rPr>
              <a:t> lipid </a:t>
            </a:r>
            <a:r>
              <a:rPr lang="en-US" sz="4400" dirty="0" err="1">
                <a:solidFill>
                  <a:srgbClr val="FF0000"/>
                </a:solidFill>
              </a:rPr>
              <a:t>mikroalga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3107F-0B7F-4687-92A5-9C4F48C5A87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t="30222" b="44175"/>
          <a:stretch/>
        </p:blipFill>
        <p:spPr>
          <a:xfrm>
            <a:off x="1473759" y="2670891"/>
            <a:ext cx="9233787" cy="35226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310C6B0-9E51-4F11-B9CA-3AF2FFE04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b="94119"/>
          <a:stretch/>
        </p:blipFill>
        <p:spPr>
          <a:xfrm>
            <a:off x="1471858" y="1901175"/>
            <a:ext cx="9233787" cy="80927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AC235-FABC-4B53-A47C-15B170944EDC}"/>
              </a:ext>
            </a:extLst>
          </p:cNvPr>
          <p:cNvSpPr/>
          <p:nvPr/>
        </p:nvSpPr>
        <p:spPr>
          <a:xfrm>
            <a:off x="1473759" y="1929622"/>
            <a:ext cx="9233787" cy="661605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Arrow: Right 71">
            <a:hlinkClick r:id="rId22" action="ppaction://hlinksldjump" tooltip="Lanjut ke data berikutnya"/>
            <a:extLst>
              <a:ext uri="{FF2B5EF4-FFF2-40B4-BE49-F238E27FC236}">
                <a16:creationId xmlns:a16="http://schemas.microsoft.com/office/drawing/2014/main" id="{9341D864-721A-4ADA-A7D6-84A59C88FD9A}"/>
              </a:ext>
            </a:extLst>
          </p:cNvPr>
          <p:cNvSpPr/>
          <p:nvPr/>
        </p:nvSpPr>
        <p:spPr>
          <a:xfrm>
            <a:off x="10299033" y="5763126"/>
            <a:ext cx="324853" cy="2769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Arrow: Right 72">
            <a:hlinkClick r:id="rId23" action="ppaction://hlinksldjump" tooltip="Kembali ke data sebelumnya"/>
            <a:extLst>
              <a:ext uri="{FF2B5EF4-FFF2-40B4-BE49-F238E27FC236}">
                <a16:creationId xmlns:a16="http://schemas.microsoft.com/office/drawing/2014/main" id="{34374610-9B19-4B69-98AD-597608A38FAE}"/>
              </a:ext>
            </a:extLst>
          </p:cNvPr>
          <p:cNvSpPr/>
          <p:nvPr/>
        </p:nvSpPr>
        <p:spPr>
          <a:xfrm flipH="1">
            <a:off x="9909083" y="5762706"/>
            <a:ext cx="324853" cy="276999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24" action="ppaction://hlinksldjump" tooltip="Tutup"/>
            <a:extLst>
              <a:ext uri="{FF2B5EF4-FFF2-40B4-BE49-F238E27FC236}">
                <a16:creationId xmlns:a16="http://schemas.microsoft.com/office/drawing/2014/main" id="{B051649A-4544-4F9F-BD19-BC5FA6F7174C}"/>
              </a:ext>
            </a:extLst>
          </p:cNvPr>
          <p:cNvSpPr/>
          <p:nvPr/>
        </p:nvSpPr>
        <p:spPr>
          <a:xfrm>
            <a:off x="10580811" y="191146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CB635231-2AF9-419B-A4A5-F529682D374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B52E1DA-B014-4D2C-A6D2-17118B5F42C6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0E50C93-C5A8-4626-A8D9-36E5AAD55C73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C4E182C-4981-4820-A5FB-D2A7B47562B9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B2443F-DB0E-4450-94AB-95AF8CEE8C8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2995200" y="1385140"/>
            <a:ext cx="5970324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Komposisi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Asam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Lemak pada Lipid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948CF87-BA81-49B4-B5E0-7FB1AA1CC032}"/>
              </a:ext>
            </a:extLst>
          </p:cNvPr>
          <p:cNvSpPr/>
          <p:nvPr/>
        </p:nvSpPr>
        <p:spPr>
          <a:xfrm>
            <a:off x="1498189" y="2726126"/>
            <a:ext cx="4729706" cy="1780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Tabel</a:t>
            </a:r>
            <a:r>
              <a:rPr lang="en-US" sz="4400" dirty="0">
                <a:solidFill>
                  <a:srgbClr val="FF0000"/>
                </a:solidFill>
              </a:rPr>
              <a:t> lipid </a:t>
            </a:r>
            <a:r>
              <a:rPr lang="en-US" sz="4400" dirty="0" err="1">
                <a:solidFill>
                  <a:srgbClr val="FF0000"/>
                </a:solidFill>
              </a:rPr>
              <a:t>mikroalga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650E5AB-E57E-4A34-A22F-E1541EA3DEB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t="55143" b="19921"/>
          <a:stretch/>
        </p:blipFill>
        <p:spPr>
          <a:xfrm>
            <a:off x="1473759" y="2670997"/>
            <a:ext cx="9233787" cy="343093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C6EAE-07B3-47A3-AE62-8526F94E53E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b="94119"/>
          <a:stretch/>
        </p:blipFill>
        <p:spPr>
          <a:xfrm>
            <a:off x="1471858" y="1901175"/>
            <a:ext cx="9233787" cy="809275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EC89F3E-5653-4C6D-9FC7-FE2553B65551}"/>
              </a:ext>
            </a:extLst>
          </p:cNvPr>
          <p:cNvSpPr/>
          <p:nvPr/>
        </p:nvSpPr>
        <p:spPr>
          <a:xfrm>
            <a:off x="1473759" y="1929622"/>
            <a:ext cx="9233787" cy="661605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Arrow: Right 72">
            <a:hlinkClick r:id="rId22" action="ppaction://hlinksldjump" tooltip="Lanjut ke data berikutnya"/>
            <a:extLst>
              <a:ext uri="{FF2B5EF4-FFF2-40B4-BE49-F238E27FC236}">
                <a16:creationId xmlns:a16="http://schemas.microsoft.com/office/drawing/2014/main" id="{34169C25-8258-41E9-A93B-06F50F84BEBE}"/>
              </a:ext>
            </a:extLst>
          </p:cNvPr>
          <p:cNvSpPr/>
          <p:nvPr/>
        </p:nvSpPr>
        <p:spPr>
          <a:xfrm>
            <a:off x="10299033" y="5763126"/>
            <a:ext cx="324853" cy="2769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hlinkClick r:id="rId23" action="ppaction://hlinksldjump" tooltip="Kembali ke data sebelumnya"/>
            <a:extLst>
              <a:ext uri="{FF2B5EF4-FFF2-40B4-BE49-F238E27FC236}">
                <a16:creationId xmlns:a16="http://schemas.microsoft.com/office/drawing/2014/main" id="{8828459B-C41C-4CDF-9231-C8226495E932}"/>
              </a:ext>
            </a:extLst>
          </p:cNvPr>
          <p:cNvSpPr/>
          <p:nvPr/>
        </p:nvSpPr>
        <p:spPr>
          <a:xfrm flipH="1">
            <a:off x="9909083" y="5762706"/>
            <a:ext cx="324853" cy="276999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4" action="ppaction://hlinksldjump" tooltip="Tutup"/>
            <a:extLst>
              <a:ext uri="{FF2B5EF4-FFF2-40B4-BE49-F238E27FC236}">
                <a16:creationId xmlns:a16="http://schemas.microsoft.com/office/drawing/2014/main" id="{9778465F-8837-44CB-9FFE-1B6B84EFF426}"/>
              </a:ext>
            </a:extLst>
          </p:cNvPr>
          <p:cNvSpPr/>
          <p:nvPr/>
        </p:nvSpPr>
        <p:spPr>
          <a:xfrm>
            <a:off x="10580811" y="191146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2E83D155-1D71-4037-B246-B58223341A2B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635E4D3-DD94-4374-B722-D043777CECA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9F95F31-285D-4B5B-BC95-2C0D72AB050C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15E4182-B8D6-47AA-9171-594A66CD9A5B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65BD49-EDC4-4DF5-9E3B-E35F56B310D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1860100-2CEE-4630-AA7D-E6E0B3084384}"/>
              </a:ext>
            </a:extLst>
          </p:cNvPr>
          <p:cNvSpPr/>
          <p:nvPr/>
        </p:nvSpPr>
        <p:spPr>
          <a:xfrm>
            <a:off x="1465258" y="5042686"/>
            <a:ext cx="9233787" cy="1059250"/>
          </a:xfrm>
          <a:prstGeom prst="roundRect">
            <a:avLst/>
          </a:prstGeom>
          <a:solidFill>
            <a:schemeClr val="tx1">
              <a:lumMod val="95000"/>
              <a:lumOff val="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2995200" y="1385140"/>
            <a:ext cx="5970324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Komposisi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Asam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Lemak pada Lipid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948CF87-BA81-49B4-B5E0-7FB1AA1CC032}"/>
              </a:ext>
            </a:extLst>
          </p:cNvPr>
          <p:cNvSpPr/>
          <p:nvPr/>
        </p:nvSpPr>
        <p:spPr>
          <a:xfrm>
            <a:off x="1498189" y="2726126"/>
            <a:ext cx="4729706" cy="1780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Tabel</a:t>
            </a:r>
            <a:r>
              <a:rPr lang="en-US" sz="4400" dirty="0">
                <a:solidFill>
                  <a:srgbClr val="FF0000"/>
                </a:solidFill>
              </a:rPr>
              <a:t> lipid </a:t>
            </a:r>
            <a:r>
              <a:rPr lang="en-US" sz="4400" dirty="0" err="1">
                <a:solidFill>
                  <a:srgbClr val="FF0000"/>
                </a:solidFill>
              </a:rPr>
              <a:t>mikroalga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E046DDE-E625-4D77-8ABC-8CF09FA758A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t="80513" b="214"/>
          <a:stretch/>
        </p:blipFill>
        <p:spPr>
          <a:xfrm>
            <a:off x="1473759" y="2696528"/>
            <a:ext cx="9233787" cy="265178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88B3E0B-2410-407B-9932-91CA92FBDFF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b="94119"/>
          <a:stretch/>
        </p:blipFill>
        <p:spPr>
          <a:xfrm>
            <a:off x="1471858" y="1901175"/>
            <a:ext cx="9233787" cy="809275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4A95178-9E66-41FD-B941-881C2A045415}"/>
              </a:ext>
            </a:extLst>
          </p:cNvPr>
          <p:cNvSpPr/>
          <p:nvPr/>
        </p:nvSpPr>
        <p:spPr>
          <a:xfrm>
            <a:off x="1473759" y="1929622"/>
            <a:ext cx="9233787" cy="661605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hlinkClick r:id="rId22" action="ppaction://hlinksldjump" tooltip="Kembali ke data sebelumnya"/>
            <a:extLst>
              <a:ext uri="{FF2B5EF4-FFF2-40B4-BE49-F238E27FC236}">
                <a16:creationId xmlns:a16="http://schemas.microsoft.com/office/drawing/2014/main" id="{F9491F27-8E61-4449-8E50-CA8F1B59B146}"/>
              </a:ext>
            </a:extLst>
          </p:cNvPr>
          <p:cNvSpPr/>
          <p:nvPr/>
        </p:nvSpPr>
        <p:spPr>
          <a:xfrm flipH="1">
            <a:off x="9909083" y="5762706"/>
            <a:ext cx="324853" cy="276999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3" action="ppaction://hlinksldjump" tooltip="Tutup"/>
            <a:extLst>
              <a:ext uri="{FF2B5EF4-FFF2-40B4-BE49-F238E27FC236}">
                <a16:creationId xmlns:a16="http://schemas.microsoft.com/office/drawing/2014/main" id="{A0F3E573-3CF9-4580-8C64-12C48AE9AE99}"/>
              </a:ext>
            </a:extLst>
          </p:cNvPr>
          <p:cNvSpPr/>
          <p:nvPr/>
        </p:nvSpPr>
        <p:spPr>
          <a:xfrm>
            <a:off x="10580811" y="191146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BF8C6BC-3FDA-448F-A4DE-B87082A66041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910E3BD-AF51-4B60-995E-0AC4A2EBAAAF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D85B7D2-EDE8-4652-9323-96CC4FEC27BD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9267B6-DB95-483C-B4F8-EA7480461144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812BD-E0A3-4553-AD1F-F3A864A05AF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Down 10">
            <a:extLst>
              <a:ext uri="{FF2B5EF4-FFF2-40B4-BE49-F238E27FC236}">
                <a16:creationId xmlns:a16="http://schemas.microsoft.com/office/drawing/2014/main" id="{12D7955F-FAC8-48F8-8846-7959800801C9}"/>
              </a:ext>
            </a:extLst>
          </p:cNvPr>
          <p:cNvSpPr/>
          <p:nvPr/>
        </p:nvSpPr>
        <p:spPr>
          <a:xfrm>
            <a:off x="2480431" y="2637626"/>
            <a:ext cx="344653" cy="428421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28" name="Picture 4" descr="Image result for rudolf diesel">
            <a:extLst>
              <a:ext uri="{FF2B5EF4-FFF2-40B4-BE49-F238E27FC236}">
                <a16:creationId xmlns:a16="http://schemas.microsoft.com/office/drawing/2014/main" id="{464544F6-AB67-4FA1-94B9-AD497DCC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05" y="1170679"/>
            <a:ext cx="2646485" cy="33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EF3B7387-472D-4894-BB70-896DE3721C08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69FBB8F3-9A31-49F7-858A-693E471EA70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7A457C3C-8594-4F8D-831A-15BA12CE1804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02F341-C5AF-4084-9746-F3E45E4B2FD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Sejarah Biodiesel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9E81EC-B52C-49EB-8E8E-FD2A4038AE90}"/>
              </a:ext>
            </a:extLst>
          </p:cNvPr>
          <p:cNvSpPr/>
          <p:nvPr/>
        </p:nvSpPr>
        <p:spPr>
          <a:xfrm>
            <a:off x="1179446" y="1606681"/>
            <a:ext cx="2902226" cy="109298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Pembuatan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bahan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bakar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minyak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nabati</a:t>
            </a:r>
            <a:r>
              <a:rPr lang="en-US" b="1" dirty="0">
                <a:solidFill>
                  <a:schemeClr val="bg1"/>
                </a:solidFill>
              </a:rPr>
              <a:t> dan </a:t>
            </a:r>
            <a:r>
              <a:rPr lang="en-US" b="1" dirty="0" err="1">
                <a:solidFill>
                  <a:schemeClr val="bg1"/>
                </a:solidFill>
              </a:rPr>
              <a:t>hewani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bukan</a:t>
            </a:r>
            <a:r>
              <a:rPr lang="en-US" b="1" dirty="0">
                <a:solidFill>
                  <a:schemeClr val="bg1"/>
                </a:solidFill>
              </a:rPr>
              <a:t> proses yang </a:t>
            </a:r>
            <a:r>
              <a:rPr lang="en-US" b="1" dirty="0" err="1">
                <a:solidFill>
                  <a:schemeClr val="bg1"/>
                </a:solidFill>
              </a:rPr>
              <a:t>baru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6B5B1E-9B6D-4D33-815E-245BA4BEC36A}"/>
              </a:ext>
            </a:extLst>
          </p:cNvPr>
          <p:cNvSpPr/>
          <p:nvPr/>
        </p:nvSpPr>
        <p:spPr>
          <a:xfrm>
            <a:off x="1179446" y="3239909"/>
            <a:ext cx="2902226" cy="9184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Tahun</a:t>
            </a:r>
            <a:r>
              <a:rPr lang="en-US" dirty="0">
                <a:solidFill>
                  <a:schemeClr val="tx1"/>
                </a:solidFill>
              </a:rPr>
              <a:t> 1853 (</a:t>
            </a:r>
            <a:r>
              <a:rPr lang="en-US" dirty="0" err="1">
                <a:solidFill>
                  <a:schemeClr val="tx1"/>
                </a:solidFill>
              </a:rPr>
              <a:t>sebelum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diesel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), E. Duffy dan J. Patrick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0DF961B-B2FE-4D7F-92CC-2490B72BDE53}"/>
              </a:ext>
            </a:extLst>
          </p:cNvPr>
          <p:cNvSpPr/>
          <p:nvPr/>
        </p:nvSpPr>
        <p:spPr>
          <a:xfrm>
            <a:off x="1179446" y="4790720"/>
            <a:ext cx="2902226" cy="9184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Diesel (1893), Rudolf Diesel (1858- 1913)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29F6BDE-909F-4F9C-B3B9-0F140E1F6B85}"/>
              </a:ext>
            </a:extLst>
          </p:cNvPr>
          <p:cNvSpPr/>
          <p:nvPr/>
        </p:nvSpPr>
        <p:spPr>
          <a:xfrm>
            <a:off x="4735013" y="3133842"/>
            <a:ext cx="2902226" cy="1062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melakukan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sabun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05A2BEF-BB39-42D8-91F1-73D256B3BD66}"/>
              </a:ext>
            </a:extLst>
          </p:cNvPr>
          <p:cNvSpPr/>
          <p:nvPr/>
        </p:nvSpPr>
        <p:spPr>
          <a:xfrm>
            <a:off x="4107945" y="3488471"/>
            <a:ext cx="490331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74EA206-4B2E-4D7C-A754-7E064396D5A9}"/>
              </a:ext>
            </a:extLst>
          </p:cNvPr>
          <p:cNvSpPr/>
          <p:nvPr/>
        </p:nvSpPr>
        <p:spPr>
          <a:xfrm>
            <a:off x="4735013" y="4705383"/>
            <a:ext cx="2902226" cy="1062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Mempublikasikan</a:t>
            </a:r>
            <a:r>
              <a:rPr lang="en-US" dirty="0">
                <a:solidFill>
                  <a:schemeClr val="tx1"/>
                </a:solidFill>
              </a:rPr>
              <a:t> “The Theory and Construction of A Rational Heat Engine”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DA0428B3-009B-4F3F-A9BC-CD67D54C024A}"/>
              </a:ext>
            </a:extLst>
          </p:cNvPr>
          <p:cNvSpPr/>
          <p:nvPr/>
        </p:nvSpPr>
        <p:spPr>
          <a:xfrm>
            <a:off x="4097187" y="5060012"/>
            <a:ext cx="490331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6239AD1-DBC9-46F1-BAAB-B95BA4A7E7FD}"/>
              </a:ext>
            </a:extLst>
          </p:cNvPr>
          <p:cNvSpPr/>
          <p:nvPr/>
        </p:nvSpPr>
        <p:spPr>
          <a:xfrm>
            <a:off x="8293301" y="4517479"/>
            <a:ext cx="2817188" cy="18036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mengompresi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udara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bertekanan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bertemperatur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oleh </a:t>
            </a:r>
            <a:r>
              <a:rPr lang="en-US" dirty="0" err="1">
                <a:solidFill>
                  <a:schemeClr val="tx1"/>
                </a:solidFill>
              </a:rPr>
              <a:t>gerakan</a:t>
            </a:r>
            <a:r>
              <a:rPr lang="en-US" dirty="0">
                <a:solidFill>
                  <a:schemeClr val="tx1"/>
                </a:solidFill>
              </a:rPr>
              <a:t> piston,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kacang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C85A8725-51D0-4E37-8D02-13BBED3F803F}"/>
              </a:ext>
            </a:extLst>
          </p:cNvPr>
          <p:cNvSpPr/>
          <p:nvPr/>
        </p:nvSpPr>
        <p:spPr>
          <a:xfrm>
            <a:off x="7644717" y="5025989"/>
            <a:ext cx="490331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32AF6F-4E05-45EA-B727-526E9A07E44E}"/>
              </a:ext>
            </a:extLst>
          </p:cNvPr>
          <p:cNvSpPr/>
          <p:nvPr/>
        </p:nvSpPr>
        <p:spPr>
          <a:xfrm rot="834335">
            <a:off x="9182042" y="4276388"/>
            <a:ext cx="1102148" cy="124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900" dirty="0">
                <a:solidFill>
                  <a:schemeClr val="tx1"/>
                </a:solidFill>
              </a:rPr>
              <a:t>dartonrefuel.com</a:t>
            </a:r>
            <a:br>
              <a:rPr lang="en-ID" sz="900" dirty="0">
                <a:solidFill>
                  <a:schemeClr val="tx1"/>
                </a:solidFill>
              </a:rPr>
            </a:br>
            <a:endParaRPr lang="en-ID" sz="900" dirty="0">
              <a:solidFill>
                <a:schemeClr val="tx1"/>
              </a:solidFill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C12CB664-011C-45EA-8E34-AE289FBB84DF}"/>
              </a:ext>
            </a:extLst>
          </p:cNvPr>
          <p:cNvSpPr/>
          <p:nvPr/>
        </p:nvSpPr>
        <p:spPr>
          <a:xfrm>
            <a:off x="2465631" y="4282157"/>
            <a:ext cx="344653" cy="428421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CEBEF27-AD28-403E-B776-C1AF0CFEF663}"/>
              </a:ext>
            </a:extLst>
          </p:cNvPr>
          <p:cNvSpPr/>
          <p:nvPr/>
        </p:nvSpPr>
        <p:spPr>
          <a:xfrm>
            <a:off x="4735013" y="1615600"/>
            <a:ext cx="2902226" cy="1178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Diujicoba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Ausburg</a:t>
            </a:r>
            <a:r>
              <a:rPr lang="en-US" dirty="0">
                <a:solidFill>
                  <a:schemeClr val="tx1"/>
                </a:solidFill>
              </a:rPr>
              <a:t>, Jerman,10 </a:t>
            </a:r>
            <a:r>
              <a:rPr lang="en-US" dirty="0" err="1">
                <a:solidFill>
                  <a:schemeClr val="tx1"/>
                </a:solidFill>
              </a:rPr>
              <a:t>Agustus</a:t>
            </a:r>
            <a:r>
              <a:rPr lang="en-US" dirty="0">
                <a:solidFill>
                  <a:schemeClr val="tx1"/>
                </a:solidFill>
              </a:rPr>
              <a:t> 1893, dan </a:t>
            </a:r>
            <a:r>
              <a:rPr lang="en-US" dirty="0" err="1">
                <a:solidFill>
                  <a:schemeClr val="tx1"/>
                </a:solidFill>
              </a:rPr>
              <a:t>tgl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tsb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dijadikan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Internasional</a:t>
            </a:r>
            <a:r>
              <a:rPr lang="en-US" dirty="0">
                <a:solidFill>
                  <a:schemeClr val="tx1"/>
                </a:solidFill>
              </a:rPr>
              <a:t> 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BFBF05E2-DA86-4A11-841A-7DE5EE62E586}"/>
              </a:ext>
            </a:extLst>
          </p:cNvPr>
          <p:cNvSpPr/>
          <p:nvPr/>
        </p:nvSpPr>
        <p:spPr>
          <a:xfrm flipH="1">
            <a:off x="7771603" y="1977465"/>
            <a:ext cx="1113890" cy="366188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F20764EC-0C51-43A9-A07A-E5A3E33FB3B7}"/>
              </a:ext>
            </a:extLst>
          </p:cNvPr>
          <p:cNvSpPr/>
          <p:nvPr/>
        </p:nvSpPr>
        <p:spPr>
          <a:xfrm rot="5400000" flipH="1">
            <a:off x="10373414" y="4217999"/>
            <a:ext cx="490331" cy="366188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5" action="ppaction://hlinksldjump"/>
            <a:extLst>
              <a:ext uri="{FF2B5EF4-FFF2-40B4-BE49-F238E27FC236}">
                <a16:creationId xmlns:a16="http://schemas.microsoft.com/office/drawing/2014/main" id="{E9D31588-D966-436A-9558-047A82928597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rId8" action="ppaction://hlinksldjump"/>
            <a:extLst>
              <a:ext uri="{FF2B5EF4-FFF2-40B4-BE49-F238E27FC236}">
                <a16:creationId xmlns:a16="http://schemas.microsoft.com/office/drawing/2014/main" id="{4465E6F3-0AA8-4917-A2C2-06B11EEC194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hlinkClick r:id="rId9" action="ppaction://hlinksldjump"/>
            <a:extLst>
              <a:ext uri="{FF2B5EF4-FFF2-40B4-BE49-F238E27FC236}">
                <a16:creationId xmlns:a16="http://schemas.microsoft.com/office/drawing/2014/main" id="{28178583-445B-42E0-BDD5-388424F20408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61426C8-3D45-4EFA-ABCE-2999432E9E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73" name="Rectangle 72">
            <a:hlinkClick r:id="rId11" action="ppaction://hlinksldjump"/>
            <a:extLst>
              <a:ext uri="{FF2B5EF4-FFF2-40B4-BE49-F238E27FC236}">
                <a16:creationId xmlns:a16="http://schemas.microsoft.com/office/drawing/2014/main" id="{670CA637-5B6D-4650-AA13-BADDDB8AC36F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679BBC10-CA2A-4439-86F5-147C2352F2EC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1421A21F-5CD6-48A8-928A-49A2CF700C8C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B8E914D-CFA6-45B3-A9E4-532AE4ED6AF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2" name="Action Button: Blank 8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F19A02D6-C69C-4688-9D0B-60ED2543356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 82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EE8E2411-B8F4-4ECA-AEFD-67F30941029A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FFB876D3-F2EC-4E9E-A5AE-C2FB4BA12A6A}"/>
              </a:ext>
            </a:extLst>
          </p:cNvPr>
          <p:cNvSpPr/>
          <p:nvPr/>
        </p:nvSpPr>
        <p:spPr>
          <a:xfrm>
            <a:off x="7456300" y="202593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E388F6F5-C764-4DEA-A76A-E29237738567}"/>
              </a:ext>
            </a:extLst>
          </p:cNvPr>
          <p:cNvSpPr/>
          <p:nvPr/>
        </p:nvSpPr>
        <p:spPr>
          <a:xfrm>
            <a:off x="2489633" y="470538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8BA709E0-0F53-4383-B912-5EBA765315B3}"/>
              </a:ext>
            </a:extLst>
          </p:cNvPr>
          <p:cNvSpPr/>
          <p:nvPr/>
        </p:nvSpPr>
        <p:spPr>
          <a:xfrm>
            <a:off x="2515094" y="308184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7" name="Circle: Hollow 86">
            <a:extLst>
              <a:ext uri="{FF2B5EF4-FFF2-40B4-BE49-F238E27FC236}">
                <a16:creationId xmlns:a16="http://schemas.microsoft.com/office/drawing/2014/main" id="{D1742E10-724C-4CFC-BF11-A6C705C094C8}"/>
              </a:ext>
            </a:extLst>
          </p:cNvPr>
          <p:cNvSpPr/>
          <p:nvPr/>
        </p:nvSpPr>
        <p:spPr>
          <a:xfrm>
            <a:off x="4587116" y="510391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0E30EFC2-168D-4135-AA7B-CB07639EC520}"/>
              </a:ext>
            </a:extLst>
          </p:cNvPr>
          <p:cNvSpPr/>
          <p:nvPr/>
        </p:nvSpPr>
        <p:spPr>
          <a:xfrm>
            <a:off x="8125409" y="505289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B366CD41-B3D1-470B-8BE4-ED57ED428BC8}"/>
              </a:ext>
            </a:extLst>
          </p:cNvPr>
          <p:cNvSpPr/>
          <p:nvPr/>
        </p:nvSpPr>
        <p:spPr>
          <a:xfrm>
            <a:off x="4598276" y="350957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Rectangle 8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304B388B-EB29-4438-9639-5679F6C3C92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21DBC68-580F-45F1-8367-07BFA9056CED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3584287F-7570-4956-AB73-0A8A25719C8F}"/>
              </a:ext>
            </a:extLst>
          </p:cNvPr>
          <p:cNvSpPr/>
          <p:nvPr/>
        </p:nvSpPr>
        <p:spPr>
          <a:xfrm>
            <a:off x="7382435" y="4133325"/>
            <a:ext cx="3315436" cy="1135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A45EEA-5A46-4CAD-A582-0F4BE272F25F}"/>
              </a:ext>
            </a:extLst>
          </p:cNvPr>
          <p:cNvSpPr/>
          <p:nvPr/>
        </p:nvSpPr>
        <p:spPr>
          <a:xfrm>
            <a:off x="1630615" y="1708947"/>
            <a:ext cx="5942501" cy="47375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9778E4E-FC0B-4BB7-B878-4D0B78293978}"/>
              </a:ext>
            </a:extLst>
          </p:cNvPr>
          <p:cNvSpPr/>
          <p:nvPr/>
        </p:nvSpPr>
        <p:spPr>
          <a:xfrm>
            <a:off x="5298659" y="1409015"/>
            <a:ext cx="1507450" cy="247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7F71F76-1AA9-4DEF-9CC7-6A98BCA75E5D}"/>
              </a:ext>
            </a:extLst>
          </p:cNvPr>
          <p:cNvSpPr/>
          <p:nvPr/>
        </p:nvSpPr>
        <p:spPr>
          <a:xfrm>
            <a:off x="4862442" y="1824462"/>
            <a:ext cx="2627362" cy="9728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berkompetisi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kebutuhan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pangan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lahan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4471CBC-33EC-402D-BB8D-8E85ECA06F71}"/>
              </a:ext>
            </a:extLst>
          </p:cNvPr>
          <p:cNvSpPr/>
          <p:nvPr/>
        </p:nvSpPr>
        <p:spPr>
          <a:xfrm>
            <a:off x="7892509" y="1968520"/>
            <a:ext cx="2627362" cy="14999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Generasi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ketiga</a:t>
            </a:r>
            <a:r>
              <a:rPr lang="en-US" dirty="0">
                <a:solidFill>
                  <a:schemeClr val="tx1"/>
                </a:solidFill>
              </a:rPr>
              <a:t> (G3)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biofuel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berasal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Alga,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keunggulan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generasi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sebelumnya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hlinkClick r:id="rId11" action="ppaction://hlinksldjump"/>
            <a:extLst>
              <a:ext uri="{FF2B5EF4-FFF2-40B4-BE49-F238E27FC236}">
                <a16:creationId xmlns:a16="http://schemas.microsoft.com/office/drawing/2014/main" id="{F471F8E1-636D-49FE-890E-DAE7CE718848}"/>
              </a:ext>
            </a:extLst>
          </p:cNvPr>
          <p:cNvSpPr/>
          <p:nvPr/>
        </p:nvSpPr>
        <p:spPr>
          <a:xfrm>
            <a:off x="8012870" y="2883557"/>
            <a:ext cx="1276164" cy="282276"/>
          </a:xfrm>
          <a:prstGeom prst="rect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146EF027-792D-4CE8-95F7-221357720D1D}"/>
              </a:ext>
            </a:extLst>
          </p:cNvPr>
          <p:cNvSpPr/>
          <p:nvPr/>
        </p:nvSpPr>
        <p:spPr>
          <a:xfrm rot="10800000">
            <a:off x="7522846" y="2876659"/>
            <a:ext cx="429843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35BCB55-7500-4B42-9655-F4F15CABC9D6}"/>
              </a:ext>
            </a:extLst>
          </p:cNvPr>
          <p:cNvSpPr/>
          <p:nvPr/>
        </p:nvSpPr>
        <p:spPr>
          <a:xfrm>
            <a:off x="4862442" y="2953917"/>
            <a:ext cx="2627362" cy="1135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Alga </a:t>
            </a:r>
            <a:r>
              <a:rPr lang="en-US" dirty="0" err="1">
                <a:solidFill>
                  <a:schemeClr val="tx1"/>
                </a:solidFill>
              </a:rPr>
              <a:t>mampu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menyerap</a:t>
            </a:r>
            <a:r>
              <a:rPr lang="en-US" dirty="0">
                <a:solidFill>
                  <a:schemeClr val="tx1"/>
                </a:solidFill>
              </a:rPr>
              <a:t>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100 ton alga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183 ton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3F20F6-FFEC-463C-B72E-921757C66CFD}"/>
              </a:ext>
            </a:extLst>
          </p:cNvPr>
          <p:cNvSpPr/>
          <p:nvPr/>
        </p:nvSpPr>
        <p:spPr>
          <a:xfrm>
            <a:off x="4862442" y="4244262"/>
            <a:ext cx="2627362" cy="9728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sbg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21" action="ppaction://hlinksldjump" tooltip="adsorben ion NH4, NO3, PO4, ion-ion ini dikonsumsi untuk nutrien alga"/>
              </a:rPr>
              <a:t>adsorben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dlm</a:t>
            </a:r>
            <a:r>
              <a:rPr lang="en-US" dirty="0">
                <a:solidFill>
                  <a:schemeClr val="tx1"/>
                </a:solidFill>
              </a:rPr>
              <a:t> waste water </a:t>
            </a:r>
            <a:r>
              <a:rPr lang="en-US" dirty="0" err="1">
                <a:solidFill>
                  <a:schemeClr val="tx1"/>
                </a:solidFill>
              </a:rPr>
              <a:t>treatmen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E2FD987-C3C6-4980-83A7-DA7DB1FA2C19}"/>
              </a:ext>
            </a:extLst>
          </p:cNvPr>
          <p:cNvSpPr/>
          <p:nvPr/>
        </p:nvSpPr>
        <p:spPr>
          <a:xfrm>
            <a:off x="4862442" y="5393238"/>
            <a:ext cx="2627362" cy="9728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 alga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lipid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0DD19A3-01F8-4525-AC7C-178C48AFBD9D}"/>
              </a:ext>
            </a:extLst>
          </p:cNvPr>
          <p:cNvSpPr/>
          <p:nvPr/>
        </p:nvSpPr>
        <p:spPr>
          <a:xfrm>
            <a:off x="1708291" y="1818703"/>
            <a:ext cx="2627362" cy="9728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Produktivitas</a:t>
            </a:r>
            <a:r>
              <a:rPr lang="en-US" dirty="0">
                <a:solidFill>
                  <a:schemeClr val="tx1"/>
                </a:solidFill>
              </a:rPr>
              <a:t> Alga yang lebih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biomass lain.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15904ACF-1E94-4E09-BF9C-434339895131}"/>
              </a:ext>
            </a:extLst>
          </p:cNvPr>
          <p:cNvSpPr/>
          <p:nvPr/>
        </p:nvSpPr>
        <p:spPr>
          <a:xfrm>
            <a:off x="1708291" y="2948158"/>
            <a:ext cx="2627362" cy="1135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Pemanenan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tanaman</a:t>
            </a:r>
            <a:r>
              <a:rPr lang="en-US" dirty="0">
                <a:solidFill>
                  <a:schemeClr val="tx1"/>
                </a:solidFill>
              </a:rPr>
              <a:t> lain 3 </a:t>
            </a:r>
            <a:r>
              <a:rPr lang="en-US" dirty="0" err="1">
                <a:solidFill>
                  <a:schemeClr val="tx1"/>
                </a:solidFill>
              </a:rPr>
              <a:t>bln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sd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thn</a:t>
            </a:r>
            <a:r>
              <a:rPr lang="en-US" dirty="0">
                <a:solidFill>
                  <a:schemeClr val="tx1"/>
                </a:solidFill>
              </a:rPr>
              <a:t>, alga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3-5 </a:t>
            </a:r>
            <a:r>
              <a:rPr lang="en-US" dirty="0" err="1">
                <a:solidFill>
                  <a:schemeClr val="tx1"/>
                </a:solidFill>
              </a:rPr>
              <a:t>hari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pertumbuhannya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cepat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4CE5238-1ECA-4000-B2EB-1870A28889D2}"/>
              </a:ext>
            </a:extLst>
          </p:cNvPr>
          <p:cNvSpPr/>
          <p:nvPr/>
        </p:nvSpPr>
        <p:spPr>
          <a:xfrm>
            <a:off x="1708291" y="4238503"/>
            <a:ext cx="2627362" cy="9728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tumbuh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berbagai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, di </a:t>
            </a:r>
            <a:r>
              <a:rPr lang="en-US" dirty="0" err="1">
                <a:solidFill>
                  <a:schemeClr val="tx1"/>
                </a:solidFill>
              </a:rPr>
              <a:t>perairan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laut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tawar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0C2330CB-1315-44B4-8CF4-73E84B96597E}"/>
              </a:ext>
            </a:extLst>
          </p:cNvPr>
          <p:cNvSpPr/>
          <p:nvPr/>
        </p:nvSpPr>
        <p:spPr>
          <a:xfrm>
            <a:off x="1708291" y="5387479"/>
            <a:ext cx="2627362" cy="9728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Produk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samping</a:t>
            </a:r>
            <a:r>
              <a:rPr lang="en-US" sz="1600" dirty="0">
                <a:solidFill>
                  <a:schemeClr val="tx1"/>
                </a:solidFill>
              </a:rPr>
              <a:t> biopolymer, protein, </a:t>
            </a:r>
            <a:r>
              <a:rPr lang="en-US" sz="1600" dirty="0" err="1">
                <a:solidFill>
                  <a:schemeClr val="tx1"/>
                </a:solidFill>
              </a:rPr>
              <a:t>karbohidrat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sbg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pupuk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pakan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ternak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DCB598C-5D13-4E41-97FC-2BAE7D29DD92}"/>
              </a:ext>
            </a:extLst>
          </p:cNvPr>
          <p:cNvSpPr/>
          <p:nvPr/>
        </p:nvSpPr>
        <p:spPr>
          <a:xfrm>
            <a:off x="7961552" y="4237114"/>
            <a:ext cx="2627362" cy="9728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Kultivasi alga </a:t>
            </a:r>
            <a:r>
              <a:rPr lang="en-US" dirty="0" err="1">
                <a:solidFill>
                  <a:schemeClr val="tx1"/>
                </a:solidFill>
              </a:rPr>
              <a:t>tdk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memerlukan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pestisida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herbisida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hlinkClick r:id="rId11" action="ppaction://hlinksldjump" tooltip="Tutup"/>
            <a:extLst>
              <a:ext uri="{FF2B5EF4-FFF2-40B4-BE49-F238E27FC236}">
                <a16:creationId xmlns:a16="http://schemas.microsoft.com/office/drawing/2014/main" id="{200F432C-C453-4C55-910B-C07B26BD2A2A}"/>
              </a:ext>
            </a:extLst>
          </p:cNvPr>
          <p:cNvSpPr/>
          <p:nvPr/>
        </p:nvSpPr>
        <p:spPr>
          <a:xfrm>
            <a:off x="7722268" y="2951298"/>
            <a:ext cx="114242" cy="1529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X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5D0AD046-762D-4C39-97F4-66B35B59F31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4E87CD-C82A-4F62-85F8-7568A6EBE6BC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43A57DD-CEDE-48AC-A445-84B09B815DDA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3577AE-1556-4D38-82EB-35F26286633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CFFFB98C-B6D4-4135-A117-AD12581FB800}"/>
              </a:ext>
            </a:extLst>
          </p:cNvPr>
          <p:cNvSpPr/>
          <p:nvPr/>
        </p:nvSpPr>
        <p:spPr>
          <a:xfrm>
            <a:off x="967166" y="1446906"/>
            <a:ext cx="1607015" cy="14349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Tahapan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Pengolahan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Biodiesel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3FEAB-1C58-4374-B943-7F89AA056AA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t="1" b="48331"/>
          <a:stretch/>
        </p:blipFill>
        <p:spPr>
          <a:xfrm>
            <a:off x="2685534" y="1499561"/>
            <a:ext cx="6776226" cy="4917131"/>
          </a:xfrm>
          <a:prstGeom prst="rect">
            <a:avLst/>
          </a:prstGeom>
        </p:spPr>
      </p:pic>
      <p:sp>
        <p:nvSpPr>
          <p:cNvPr id="73" name="Arrow: Right 72">
            <a:hlinkClick r:id="rId22" action="ppaction://hlinksldjump" tooltip="Lanjut ke bagan berikutnya"/>
            <a:extLst>
              <a:ext uri="{FF2B5EF4-FFF2-40B4-BE49-F238E27FC236}">
                <a16:creationId xmlns:a16="http://schemas.microsoft.com/office/drawing/2014/main" id="{72CC8B16-13DD-49AD-87D4-3685BD66B2D2}"/>
              </a:ext>
            </a:extLst>
          </p:cNvPr>
          <p:cNvSpPr/>
          <p:nvPr/>
        </p:nvSpPr>
        <p:spPr>
          <a:xfrm>
            <a:off x="10299033" y="5763126"/>
            <a:ext cx="324853" cy="2769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23" action="ppaction://hlinksldjump" tooltip="Tutup"/>
            <a:extLst>
              <a:ext uri="{FF2B5EF4-FFF2-40B4-BE49-F238E27FC236}">
                <a16:creationId xmlns:a16="http://schemas.microsoft.com/office/drawing/2014/main" id="{30A17F37-7017-4C5E-99B9-60947731B647}"/>
              </a:ext>
            </a:extLst>
          </p:cNvPr>
          <p:cNvSpPr/>
          <p:nvPr/>
        </p:nvSpPr>
        <p:spPr>
          <a:xfrm>
            <a:off x="9344181" y="1507866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A260B569-F096-43FB-92E8-BDB5C8929ED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D154416-266A-41F2-867A-DDDEBFB6675E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C7DD0F4-C796-4300-8BCD-734D97C4FF94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FBFC429-F72F-4E45-958A-0AD84769B105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5E053A-6702-4850-8A1E-F404372FBC6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3FEAB-1C58-4374-B943-7F89AA056AA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t="47591"/>
          <a:stretch/>
        </p:blipFill>
        <p:spPr>
          <a:xfrm>
            <a:off x="2685534" y="1495795"/>
            <a:ext cx="6776226" cy="4987482"/>
          </a:xfrm>
          <a:prstGeom prst="rect">
            <a:avLst/>
          </a:prstGeom>
        </p:spPr>
      </p:pic>
      <p:sp>
        <p:nvSpPr>
          <p:cNvPr id="45" name="Rectangle: Rounded Corners 44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E7C4BBD-0063-4DBA-90DB-C04369DD1455}"/>
              </a:ext>
            </a:extLst>
          </p:cNvPr>
          <p:cNvSpPr/>
          <p:nvPr/>
        </p:nvSpPr>
        <p:spPr>
          <a:xfrm>
            <a:off x="967166" y="1446906"/>
            <a:ext cx="1607015" cy="14349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Tahapan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Pengolahan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Biodiesel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Arrow: Right 46">
            <a:hlinkClick r:id="rId22" action="ppaction://hlinksldjump" tooltip="Kembali ke bagan sebelumnya"/>
            <a:extLst>
              <a:ext uri="{FF2B5EF4-FFF2-40B4-BE49-F238E27FC236}">
                <a16:creationId xmlns:a16="http://schemas.microsoft.com/office/drawing/2014/main" id="{65E2376D-750C-4DA4-B5EA-DF8CA97831EE}"/>
              </a:ext>
            </a:extLst>
          </p:cNvPr>
          <p:cNvSpPr/>
          <p:nvPr/>
        </p:nvSpPr>
        <p:spPr>
          <a:xfrm flipH="1">
            <a:off x="9909083" y="5762706"/>
            <a:ext cx="324853" cy="276999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23" action="ppaction://hlinksldjump" tooltip="Tutup"/>
            <a:extLst>
              <a:ext uri="{FF2B5EF4-FFF2-40B4-BE49-F238E27FC236}">
                <a16:creationId xmlns:a16="http://schemas.microsoft.com/office/drawing/2014/main" id="{5E8975E7-00C3-44B6-828A-AA53A112113A}"/>
              </a:ext>
            </a:extLst>
          </p:cNvPr>
          <p:cNvSpPr/>
          <p:nvPr/>
        </p:nvSpPr>
        <p:spPr>
          <a:xfrm>
            <a:off x="9344181" y="1507866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hlinkClick r:id="rId24" action="ppaction://hlinksldjump" tooltip="Proses transesterifikasi"/>
            <a:extLst>
              <a:ext uri="{FF2B5EF4-FFF2-40B4-BE49-F238E27FC236}">
                <a16:creationId xmlns:a16="http://schemas.microsoft.com/office/drawing/2014/main" id="{16CAC6BE-60C6-46F9-AE13-600E0FE187F5}"/>
              </a:ext>
            </a:extLst>
          </p:cNvPr>
          <p:cNvSpPr/>
          <p:nvPr/>
        </p:nvSpPr>
        <p:spPr>
          <a:xfrm>
            <a:off x="4359349" y="4497573"/>
            <a:ext cx="2094614" cy="251401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C55B823C-8CEE-4B0D-8BBB-C7D817CE011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4485B0-7D08-468E-A5B1-EE819B3A1082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306C432-ABD3-49F1-BBA8-64A79288D413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F95CE6E-3C04-498D-931C-7B696F1C83AA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2F61FD-54BA-410A-8B08-ED559A36654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3FEAB-1C58-4374-B943-7F89AA056AA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lum bright="-40000" contrast="40000"/>
          </a:blip>
          <a:srcRect t="47591"/>
          <a:stretch/>
        </p:blipFill>
        <p:spPr>
          <a:xfrm>
            <a:off x="2685534" y="1495795"/>
            <a:ext cx="6776226" cy="4987482"/>
          </a:xfrm>
          <a:prstGeom prst="rect">
            <a:avLst/>
          </a:prstGeom>
        </p:spPr>
      </p:pic>
      <p:sp>
        <p:nvSpPr>
          <p:cNvPr id="45" name="Rectangle: Rounded Corners 44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E7C4BBD-0063-4DBA-90DB-C04369DD1455}"/>
              </a:ext>
            </a:extLst>
          </p:cNvPr>
          <p:cNvSpPr/>
          <p:nvPr/>
        </p:nvSpPr>
        <p:spPr>
          <a:xfrm>
            <a:off x="967166" y="1446906"/>
            <a:ext cx="1607015" cy="14349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Tahapan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Pengolahan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Biodiesel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Arrow: Right 46">
            <a:hlinkClick r:id="rId22" action="ppaction://hlinksldjump" tooltip="Kembali ke bagan sebelumnya"/>
            <a:extLst>
              <a:ext uri="{FF2B5EF4-FFF2-40B4-BE49-F238E27FC236}">
                <a16:creationId xmlns:a16="http://schemas.microsoft.com/office/drawing/2014/main" id="{65E2376D-750C-4DA4-B5EA-DF8CA97831EE}"/>
              </a:ext>
            </a:extLst>
          </p:cNvPr>
          <p:cNvSpPr/>
          <p:nvPr/>
        </p:nvSpPr>
        <p:spPr>
          <a:xfrm flipH="1">
            <a:off x="9909083" y="5762706"/>
            <a:ext cx="324853" cy="276999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hlinkClick r:id="rId23" action="ppaction://hlinksldjump" tooltip="Tutup"/>
            <a:extLst>
              <a:ext uri="{FF2B5EF4-FFF2-40B4-BE49-F238E27FC236}">
                <a16:creationId xmlns:a16="http://schemas.microsoft.com/office/drawing/2014/main" id="{5E8975E7-00C3-44B6-828A-AA53A112113A}"/>
              </a:ext>
            </a:extLst>
          </p:cNvPr>
          <p:cNvSpPr/>
          <p:nvPr/>
        </p:nvSpPr>
        <p:spPr>
          <a:xfrm>
            <a:off x="9344181" y="1507866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hlinkClick r:id="rId24" action="ppaction://hlinksldjump"/>
            <a:extLst>
              <a:ext uri="{FF2B5EF4-FFF2-40B4-BE49-F238E27FC236}">
                <a16:creationId xmlns:a16="http://schemas.microsoft.com/office/drawing/2014/main" id="{16CAC6BE-60C6-46F9-AE13-600E0FE187F5}"/>
              </a:ext>
            </a:extLst>
          </p:cNvPr>
          <p:cNvSpPr/>
          <p:nvPr/>
        </p:nvSpPr>
        <p:spPr>
          <a:xfrm>
            <a:off x="4348716" y="4497573"/>
            <a:ext cx="2094614" cy="251401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A3FD4D-3E1F-40AD-838E-772BB19D2941}"/>
              </a:ext>
            </a:extLst>
          </p:cNvPr>
          <p:cNvSpPr/>
          <p:nvPr/>
        </p:nvSpPr>
        <p:spPr>
          <a:xfrm>
            <a:off x="6523789" y="2721020"/>
            <a:ext cx="3643998" cy="25842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dilakukan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303K, </a:t>
            </a:r>
            <a:r>
              <a:rPr lang="en-US" dirty="0" err="1">
                <a:solidFill>
                  <a:schemeClr val="tx1"/>
                </a:solidFill>
              </a:rPr>
              <a:t>perbandingan</a:t>
            </a:r>
            <a:r>
              <a:rPr lang="en-US" dirty="0">
                <a:solidFill>
                  <a:schemeClr val="tx1"/>
                </a:solidFill>
              </a:rPr>
              <a:t> molar methanol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56:1, </a:t>
            </a:r>
            <a:r>
              <a:rPr lang="en-US" dirty="0" err="1">
                <a:solidFill>
                  <a:schemeClr val="tx1"/>
                </a:solidFill>
              </a:rPr>
              <a:t>selama</a:t>
            </a:r>
            <a:r>
              <a:rPr lang="en-US" dirty="0">
                <a:solidFill>
                  <a:schemeClr val="tx1"/>
                </a:solidFill>
              </a:rPr>
              <a:t> 4 jam,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specific gravity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0,912 </a:t>
            </a:r>
            <a:r>
              <a:rPr lang="en-US" dirty="0" err="1">
                <a:solidFill>
                  <a:schemeClr val="tx1"/>
                </a:solidFill>
              </a:rPr>
              <a:t>jadi</a:t>
            </a:r>
            <a:r>
              <a:rPr lang="en-US" dirty="0">
                <a:solidFill>
                  <a:schemeClr val="tx1"/>
                </a:solidFill>
              </a:rPr>
              <a:t> 0,846, HHV 41 MJ/kg </a:t>
            </a:r>
            <a:r>
              <a:rPr lang="en-US" dirty="0" err="1">
                <a:solidFill>
                  <a:schemeClr val="tx1"/>
                </a:solidFill>
              </a:rPr>
              <a:t>sedangkan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39,5 MJ/kg. </a:t>
            </a:r>
          </a:p>
        </p:txBody>
      </p:sp>
      <p:sp>
        <p:nvSpPr>
          <p:cNvPr id="71" name="Rectangle 70">
            <a:hlinkClick r:id="rId24" action="ppaction://hlinksldjump" tooltip="Tutup"/>
            <a:extLst>
              <a:ext uri="{FF2B5EF4-FFF2-40B4-BE49-F238E27FC236}">
                <a16:creationId xmlns:a16="http://schemas.microsoft.com/office/drawing/2014/main" id="{DCD329DA-E640-4E11-9E69-CA81EF25F85B}"/>
              </a:ext>
            </a:extLst>
          </p:cNvPr>
          <p:cNvSpPr/>
          <p:nvPr/>
        </p:nvSpPr>
        <p:spPr>
          <a:xfrm>
            <a:off x="10042241" y="2733691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F82CA73A-3692-48A7-AAE4-1A3F3145C5A9}"/>
              </a:ext>
            </a:extLst>
          </p:cNvPr>
          <p:cNvSpPr/>
          <p:nvPr/>
        </p:nvSpPr>
        <p:spPr>
          <a:xfrm rot="18392977">
            <a:off x="5994944" y="4292050"/>
            <a:ext cx="429843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F463B21-8BD3-4E04-9E08-C2F1EB2F1B4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72FBBF7-37B1-4C2F-BA80-7F0AD5E4F7FD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3A1C894-A83E-42A5-B229-3E168C0E34F2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1791EF-85AA-4257-8B34-D720458BCE86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E1A9B3-8FFB-4700-8BCB-477C38BAABC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ED834AAA-22F9-40B5-99D3-49A288E2302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712BED71-6BCA-4A5C-AE20-B5E89201FFE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8F76925A-0BAC-44F4-BD02-FF40DA02506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1336F4B9-A18F-45E8-80A1-F8813B987877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095B3E29-FA0C-4CEA-B35A-513D0BAEA95D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43E71F-84DD-47B3-8816-B33631E79A17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(Algae Oil)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5A0BC72-F1FE-485C-ACE3-8FB9E703C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6AB3119-97F4-4F98-9EB6-53C1CE842775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BAEF859C-07D4-4FF5-9F7F-1A0D448F45FF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022843E-149E-49B8-BD14-EB5702CA28A0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4AA598ED-F2B7-4950-B592-86D91220B80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C69E3A23-1BC0-4160-9EDB-D3BB1A3B828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298527FD-26FD-47BF-A7B3-4B0702D8994C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5A2EAAB3-EEC1-4DD1-AED0-E4B7222D02B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308FDE9F-B200-476C-A851-C947BF68FCC2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E45DF792-E6FA-4040-BDD9-CBA601262D9F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Perbandingan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Karakteristik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Biodiesel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Mikroalga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Minyak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Diesel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4AB8F-488B-493F-8353-2A137A6D1B40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-40000" contrast="40000"/>
          </a:blip>
          <a:stretch>
            <a:fillRect/>
          </a:stretch>
        </p:blipFill>
        <p:spPr>
          <a:xfrm>
            <a:off x="2213386" y="1774195"/>
            <a:ext cx="7865793" cy="45409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CDCF64-0B28-470C-B9A7-4DA6FC182B5C}"/>
              </a:ext>
            </a:extLst>
          </p:cNvPr>
          <p:cNvSpPr/>
          <p:nvPr/>
        </p:nvSpPr>
        <p:spPr>
          <a:xfrm>
            <a:off x="2213386" y="1798259"/>
            <a:ext cx="7865793" cy="595024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Rectangle 70">
            <a:hlinkClick r:id="rId22" action="ppaction://hlinksldjump" tooltip="Tutup"/>
            <a:extLst>
              <a:ext uri="{FF2B5EF4-FFF2-40B4-BE49-F238E27FC236}">
                <a16:creationId xmlns:a16="http://schemas.microsoft.com/office/drawing/2014/main" id="{15285617-AFFA-421A-BB11-B5BD14A096F2}"/>
              </a:ext>
            </a:extLst>
          </p:cNvPr>
          <p:cNvSpPr/>
          <p:nvPr/>
        </p:nvSpPr>
        <p:spPr>
          <a:xfrm>
            <a:off x="9966696" y="1794437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91D2407-11C3-427E-B578-3010D07D6BB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F78FBB5-D546-42CD-B26A-11C68C2EF765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78EA527-F256-452E-BBC0-49D28493EBAC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sub menu Algae Oil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Alga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9CC0894-496F-4E33-BDB1-3701F1A6FCF9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E838C2-ECC9-41E0-B833-0E08571545D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(Alkohol)</a:t>
            </a:r>
          </a:p>
        </p:txBody>
      </p:sp>
      <p:sp>
        <p:nvSpPr>
          <p:cNvPr id="70" name="Rectangle 69">
            <a:hlinkClick r:id="rId19" action="ppaction://hlinksldjump"/>
            <a:extLst>
              <a:ext uri="{FF2B5EF4-FFF2-40B4-BE49-F238E27FC236}">
                <a16:creationId xmlns:a16="http://schemas.microsoft.com/office/drawing/2014/main" id="{284F2313-9556-4BA8-8ECF-6D1625FA46C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1" name="Rectangle 70">
            <a:hlinkClick r:id="rId20" action="ppaction://hlinksldjump"/>
            <a:extLst>
              <a:ext uri="{FF2B5EF4-FFF2-40B4-BE49-F238E27FC236}">
                <a16:creationId xmlns:a16="http://schemas.microsoft.com/office/drawing/2014/main" id="{3E465B19-6DB3-4AFA-B54A-B189B7AFEC8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CB019FD-7815-482F-8249-18EE3A5E1B85}"/>
              </a:ext>
            </a:extLst>
          </p:cNvPr>
          <p:cNvSpPr/>
          <p:nvPr/>
        </p:nvSpPr>
        <p:spPr>
          <a:xfrm>
            <a:off x="4854260" y="1812711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ALKOHOL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23CFA295-026D-4DB2-B4F4-B15588ADA9AE}"/>
              </a:ext>
            </a:extLst>
          </p:cNvPr>
          <p:cNvSpPr/>
          <p:nvPr/>
        </p:nvSpPr>
        <p:spPr>
          <a:xfrm>
            <a:off x="6026677" y="386921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AEE293-C6EB-4F84-9736-B684A98C594E}"/>
              </a:ext>
            </a:extLst>
          </p:cNvPr>
          <p:cNvSpPr/>
          <p:nvPr/>
        </p:nvSpPr>
        <p:spPr>
          <a:xfrm>
            <a:off x="7573374" y="1617846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20A5DC-B78A-490B-BBA3-34BAB5FFAACF}"/>
              </a:ext>
            </a:extLst>
          </p:cNvPr>
          <p:cNvSpPr/>
          <p:nvPr/>
        </p:nvSpPr>
        <p:spPr>
          <a:xfrm>
            <a:off x="7758428" y="1744332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56351EE-BF7E-46CE-9B1B-6F90045BCFB4}"/>
              </a:ext>
            </a:extLst>
          </p:cNvPr>
          <p:cNvSpPr/>
          <p:nvPr/>
        </p:nvSpPr>
        <p:spPr>
          <a:xfrm>
            <a:off x="4992662" y="4262808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6ECF54A-0A07-4A66-AC0C-FBD8C01D996F}"/>
              </a:ext>
            </a:extLst>
          </p:cNvPr>
          <p:cNvSpPr/>
          <p:nvPr/>
        </p:nvSpPr>
        <p:spPr>
          <a:xfrm>
            <a:off x="5177716" y="4389294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A77582B-3FF4-4AF0-BAEA-A95F21126334}"/>
              </a:ext>
            </a:extLst>
          </p:cNvPr>
          <p:cNvSpPr/>
          <p:nvPr/>
        </p:nvSpPr>
        <p:spPr>
          <a:xfrm>
            <a:off x="2287067" y="1637677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4070B55-6A7E-4EB8-935F-3AE1D02984AD}"/>
              </a:ext>
            </a:extLst>
          </p:cNvPr>
          <p:cNvSpPr/>
          <p:nvPr/>
        </p:nvSpPr>
        <p:spPr>
          <a:xfrm>
            <a:off x="2472121" y="1764163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06" name="Picture 2" descr="Image result for metanol">
            <a:hlinkClick r:id="rId21" action="ppaction://hlinksldjump" tooltip="Metanol"/>
            <a:extLst>
              <a:ext uri="{FF2B5EF4-FFF2-40B4-BE49-F238E27FC236}">
                <a16:creationId xmlns:a16="http://schemas.microsoft.com/office/drawing/2014/main" id="{60E36105-3EB2-4AA2-A87C-C288C6A5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30" y="1943736"/>
            <a:ext cx="1088171" cy="1602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etanol">
            <a:hlinkClick r:id="rId23" action="ppaction://hlinksldjump" tooltip="Etanol"/>
            <a:extLst>
              <a:ext uri="{FF2B5EF4-FFF2-40B4-BE49-F238E27FC236}">
                <a16:creationId xmlns:a16="http://schemas.microsoft.com/office/drawing/2014/main" id="{D40572E3-C4C5-4708-AA98-9A90D534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68" y="1933303"/>
            <a:ext cx="1057642" cy="1546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 result for isopropanol">
            <a:hlinkClick r:id="rId25" action="ppaction://hlinksldjump" tooltip="Isopropanol"/>
            <a:extLst>
              <a:ext uri="{FF2B5EF4-FFF2-40B4-BE49-F238E27FC236}">
                <a16:creationId xmlns:a16="http://schemas.microsoft.com/office/drawing/2014/main" id="{F222F3E5-E8AB-4DF7-B726-94C96FBD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04" y="4585872"/>
            <a:ext cx="1148386" cy="1545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75890C03-4194-461B-B217-774E2320079A}"/>
              </a:ext>
            </a:extLst>
          </p:cNvPr>
          <p:cNvSpPr/>
          <p:nvPr/>
        </p:nvSpPr>
        <p:spPr>
          <a:xfrm>
            <a:off x="2287067" y="3990014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27616D4-C109-4895-AF15-DC3592CAE311}"/>
              </a:ext>
            </a:extLst>
          </p:cNvPr>
          <p:cNvSpPr/>
          <p:nvPr/>
        </p:nvSpPr>
        <p:spPr>
          <a:xfrm>
            <a:off x="2472121" y="4116500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B1126AE-7FEA-4F43-82D7-132E8A66EB46}"/>
              </a:ext>
            </a:extLst>
          </p:cNvPr>
          <p:cNvSpPr/>
          <p:nvPr/>
        </p:nvSpPr>
        <p:spPr>
          <a:xfrm>
            <a:off x="7573374" y="3973693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75477CC-9348-443E-B124-5BF87FD59D56}"/>
              </a:ext>
            </a:extLst>
          </p:cNvPr>
          <p:cNvSpPr/>
          <p:nvPr/>
        </p:nvSpPr>
        <p:spPr>
          <a:xfrm>
            <a:off x="7758428" y="4100179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12" name="Picture 8" descr="Image result for propanol">
            <a:hlinkClick r:id="rId27" action="ppaction://hlinksldjump" tooltip="Propanol"/>
            <a:extLst>
              <a:ext uri="{FF2B5EF4-FFF2-40B4-BE49-F238E27FC236}">
                <a16:creationId xmlns:a16="http://schemas.microsoft.com/office/drawing/2014/main" id="{B127000A-9BED-45FE-9325-2D834E40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8986"/>
          <a:stretch/>
        </p:blipFill>
        <p:spPr bwMode="auto">
          <a:xfrm>
            <a:off x="2887145" y="4364850"/>
            <a:ext cx="1143656" cy="1455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BFDB44-B6BB-45D4-AB23-0F5D1C280C74}"/>
              </a:ext>
            </a:extLst>
          </p:cNvPr>
          <p:cNvSpPr/>
          <p:nvPr/>
        </p:nvSpPr>
        <p:spPr>
          <a:xfrm>
            <a:off x="2928021" y="5633626"/>
            <a:ext cx="11336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http://www.isolab.de/</a:t>
            </a:r>
            <a:endParaRPr lang="en-ID" sz="800" dirty="0"/>
          </a:p>
        </p:txBody>
      </p:sp>
      <p:pic>
        <p:nvPicPr>
          <p:cNvPr id="21514" name="Picture 10" descr="Image result for butanol">
            <a:hlinkClick r:id="rId30" action="ppaction://hlinksldjump" tooltip="Butanol"/>
            <a:extLst>
              <a:ext uri="{FF2B5EF4-FFF2-40B4-BE49-F238E27FC236}">
                <a16:creationId xmlns:a16="http://schemas.microsoft.com/office/drawing/2014/main" id="{32F3F439-A8BC-4376-9145-577C30238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7633" r="18482"/>
          <a:stretch/>
        </p:blipFill>
        <p:spPr bwMode="auto">
          <a:xfrm>
            <a:off x="8227634" y="4266895"/>
            <a:ext cx="1093650" cy="1637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F93B5F-9282-40F4-9227-7BB56E19A194}"/>
              </a:ext>
            </a:extLst>
          </p:cNvPr>
          <p:cNvSpPr/>
          <p:nvPr/>
        </p:nvSpPr>
        <p:spPr>
          <a:xfrm>
            <a:off x="8223144" y="5730498"/>
            <a:ext cx="1202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https://www.ebay.com/</a:t>
            </a:r>
            <a:endParaRPr lang="en-ID" sz="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225D15-9D3C-4206-974A-A2B43DAF2889}"/>
              </a:ext>
            </a:extLst>
          </p:cNvPr>
          <p:cNvSpPr/>
          <p:nvPr/>
        </p:nvSpPr>
        <p:spPr>
          <a:xfrm>
            <a:off x="5465598" y="5946813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https://www.chemicals.co.uk/</a:t>
            </a:r>
            <a:endParaRPr lang="en-ID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ECC7BD-DE35-40D5-BF58-C4F24DEB420F}"/>
              </a:ext>
            </a:extLst>
          </p:cNvPr>
          <p:cNvSpPr/>
          <p:nvPr/>
        </p:nvSpPr>
        <p:spPr>
          <a:xfrm>
            <a:off x="7893448" y="3123445"/>
            <a:ext cx="17620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https://simpelmenarik.blogspot.com/</a:t>
            </a:r>
            <a:endParaRPr lang="en-ID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0E2877-FE5B-4906-9583-3FB624F16BAA}"/>
              </a:ext>
            </a:extLst>
          </p:cNvPr>
          <p:cNvSpPr/>
          <p:nvPr/>
        </p:nvSpPr>
        <p:spPr>
          <a:xfrm>
            <a:off x="2887145" y="3242007"/>
            <a:ext cx="12153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https://www.imdb.com/</a:t>
            </a:r>
            <a:endParaRPr lang="en-ID" sz="800" dirty="0"/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C88BDECA-BD43-42CA-9EAB-FCC1DE1C9B0D}"/>
              </a:ext>
            </a:extLst>
          </p:cNvPr>
          <p:cNvSpPr/>
          <p:nvPr/>
        </p:nvSpPr>
        <p:spPr>
          <a:xfrm>
            <a:off x="5010361" y="363305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11766F9D-518B-4E4A-8EED-1DFD63C97DED}"/>
              </a:ext>
            </a:extLst>
          </p:cNvPr>
          <p:cNvSpPr/>
          <p:nvPr/>
        </p:nvSpPr>
        <p:spPr>
          <a:xfrm>
            <a:off x="6921967" y="35739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7F6383DA-6F9B-42C6-86FF-425D5B7C2413}"/>
              </a:ext>
            </a:extLst>
          </p:cNvPr>
          <p:cNvSpPr/>
          <p:nvPr/>
        </p:nvSpPr>
        <p:spPr>
          <a:xfrm>
            <a:off x="4707805" y="272287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780E4427-3A93-4DA7-97A7-AFDF53E3D736}"/>
              </a:ext>
            </a:extLst>
          </p:cNvPr>
          <p:cNvSpPr/>
          <p:nvPr/>
        </p:nvSpPr>
        <p:spPr>
          <a:xfrm>
            <a:off x="7126822" y="274070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02E8612A-DB20-4C44-8615-F74179A67029}"/>
              </a:ext>
            </a:extLst>
          </p:cNvPr>
          <p:cNvSpPr/>
          <p:nvPr/>
        </p:nvSpPr>
        <p:spPr>
          <a:xfrm rot="2870951">
            <a:off x="4430338" y="272476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CD465DFB-AD8A-4CAB-8BD2-026F9B114D01}"/>
              </a:ext>
            </a:extLst>
          </p:cNvPr>
          <p:cNvSpPr/>
          <p:nvPr/>
        </p:nvSpPr>
        <p:spPr>
          <a:xfrm rot="2870951">
            <a:off x="7699237" y="425367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042C0CA-58C2-4894-939E-87CA7B6CB8CD}"/>
              </a:ext>
            </a:extLst>
          </p:cNvPr>
          <p:cNvCxnSpPr>
            <a:cxnSpLocks/>
            <a:stCxn id="91" idx="5"/>
            <a:endCxn id="95" idx="2"/>
          </p:cNvCxnSpPr>
          <p:nvPr/>
        </p:nvCxnSpPr>
        <p:spPr>
          <a:xfrm>
            <a:off x="7168437" y="3816624"/>
            <a:ext cx="578288" cy="472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ircle: Hollow 96">
            <a:extLst>
              <a:ext uri="{FF2B5EF4-FFF2-40B4-BE49-F238E27FC236}">
                <a16:creationId xmlns:a16="http://schemas.microsoft.com/office/drawing/2014/main" id="{72B744C4-ED90-4F22-89A7-62628C7FC463}"/>
              </a:ext>
            </a:extLst>
          </p:cNvPr>
          <p:cNvSpPr/>
          <p:nvPr/>
        </p:nvSpPr>
        <p:spPr>
          <a:xfrm rot="8829628">
            <a:off x="4235427" y="423499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B65FF98-7E27-4F1F-A576-7F97C65FED91}"/>
              </a:ext>
            </a:extLst>
          </p:cNvPr>
          <p:cNvCxnSpPr>
            <a:cxnSpLocks/>
            <a:stCxn id="90" idx="3"/>
            <a:endCxn id="97" idx="2"/>
          </p:cNvCxnSpPr>
          <p:nvPr/>
        </p:nvCxnSpPr>
        <p:spPr>
          <a:xfrm flipH="1">
            <a:off x="4501112" y="3875776"/>
            <a:ext cx="551537" cy="423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ircle: Hollow 98">
            <a:extLst>
              <a:ext uri="{FF2B5EF4-FFF2-40B4-BE49-F238E27FC236}">
                <a16:creationId xmlns:a16="http://schemas.microsoft.com/office/drawing/2014/main" id="{2D2E56D7-C487-48E2-AF84-1507657DF42A}"/>
              </a:ext>
            </a:extLst>
          </p:cNvPr>
          <p:cNvSpPr/>
          <p:nvPr/>
        </p:nvSpPr>
        <p:spPr>
          <a:xfrm rot="2870951">
            <a:off x="7449519" y="273008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0" name="Oval 19">
            <a:hlinkClick r:id="rId36" action="ppaction://hlinksldjump" tooltip="Alkohol"/>
            <a:extLst>
              <a:ext uri="{FF2B5EF4-FFF2-40B4-BE49-F238E27FC236}">
                <a16:creationId xmlns:a16="http://schemas.microsoft.com/office/drawing/2014/main" id="{378C97E8-D784-488E-B614-673C84E82716}"/>
              </a:ext>
            </a:extLst>
          </p:cNvPr>
          <p:cNvSpPr/>
          <p:nvPr/>
        </p:nvSpPr>
        <p:spPr>
          <a:xfrm>
            <a:off x="5201881" y="2114709"/>
            <a:ext cx="1740022" cy="164228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8545E266-84D7-4957-99EE-55DFCDEF4DF3}"/>
              </a:ext>
            </a:extLst>
          </p:cNvPr>
          <p:cNvSpPr/>
          <p:nvPr/>
        </p:nvSpPr>
        <p:spPr>
          <a:xfrm rot="2870951">
            <a:off x="6032449" y="414857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39B4B1-2172-44A1-B0B7-067D899C5BE7}"/>
              </a:ext>
            </a:extLst>
          </p:cNvPr>
          <p:cNvSpPr/>
          <p:nvPr/>
        </p:nvSpPr>
        <p:spPr>
          <a:xfrm>
            <a:off x="2887145" y="3300789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7767655-756E-4757-8662-F42398CAC9CC}"/>
              </a:ext>
            </a:extLst>
          </p:cNvPr>
          <p:cNvSpPr/>
          <p:nvPr/>
        </p:nvSpPr>
        <p:spPr>
          <a:xfrm>
            <a:off x="7817614" y="3151393"/>
            <a:ext cx="1837855" cy="1758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C39F755-1EEB-400F-AE9D-069BEA20E2C1}"/>
              </a:ext>
            </a:extLst>
          </p:cNvPr>
          <p:cNvSpPr/>
          <p:nvPr/>
        </p:nvSpPr>
        <p:spPr>
          <a:xfrm>
            <a:off x="2863506" y="5659985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C33CF94-26EF-4056-A7C1-299D1A2C632D}"/>
              </a:ext>
            </a:extLst>
          </p:cNvPr>
          <p:cNvSpPr/>
          <p:nvPr/>
        </p:nvSpPr>
        <p:spPr>
          <a:xfrm>
            <a:off x="5382711" y="5986471"/>
            <a:ext cx="1539256" cy="1884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27CEC2F-BC87-419A-A330-66F82BFA65DB}"/>
              </a:ext>
            </a:extLst>
          </p:cNvPr>
          <p:cNvSpPr/>
          <p:nvPr/>
        </p:nvSpPr>
        <p:spPr>
          <a:xfrm>
            <a:off x="8179270" y="5758494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2" name="Rectangle 9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7FCF3C57-F392-46A6-800B-14E617EBFAAA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F7EC5B6-8EA2-48CA-8693-7F5EB5C9C8C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12E2E75-85FD-488E-A9B4-25E556BA3F9C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botol</a:t>
            </a:r>
            <a:r>
              <a:rPr lang="en-US" sz="1000" dirty="0">
                <a:solidFill>
                  <a:schemeClr val="tx1"/>
                </a:solidFill>
              </a:rPr>
              <a:t> alkohol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DAF850E-136E-412E-A34F-6D53DB5DA348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FDC9F9-1ACD-4B25-A354-E53F09E2DFB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(Alkohol)</a:t>
            </a:r>
          </a:p>
        </p:txBody>
      </p:sp>
      <p:sp>
        <p:nvSpPr>
          <p:cNvPr id="70" name="Rectangle 69">
            <a:hlinkClick r:id="rId19" action="ppaction://hlinksldjump"/>
            <a:extLst>
              <a:ext uri="{FF2B5EF4-FFF2-40B4-BE49-F238E27FC236}">
                <a16:creationId xmlns:a16="http://schemas.microsoft.com/office/drawing/2014/main" id="{284F2313-9556-4BA8-8ECF-6D1625FA46C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1" name="Rectangle 70">
            <a:hlinkClick r:id="rId20" action="ppaction://hlinksldjump"/>
            <a:extLst>
              <a:ext uri="{FF2B5EF4-FFF2-40B4-BE49-F238E27FC236}">
                <a16:creationId xmlns:a16="http://schemas.microsoft.com/office/drawing/2014/main" id="{3E465B19-6DB3-4AFA-B54A-B189B7AFEC8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CB019FD-7815-482F-8249-18EE3A5E1B85}"/>
              </a:ext>
            </a:extLst>
          </p:cNvPr>
          <p:cNvSpPr/>
          <p:nvPr/>
        </p:nvSpPr>
        <p:spPr>
          <a:xfrm>
            <a:off x="4854260" y="1812711"/>
            <a:ext cx="2466474" cy="22562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ALKOHOL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23CFA295-026D-4DB2-B4F4-B15588ADA9AE}"/>
              </a:ext>
            </a:extLst>
          </p:cNvPr>
          <p:cNvSpPr/>
          <p:nvPr/>
        </p:nvSpPr>
        <p:spPr>
          <a:xfrm>
            <a:off x="6026677" y="386921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AEE293-C6EB-4F84-9736-B684A98C594E}"/>
              </a:ext>
            </a:extLst>
          </p:cNvPr>
          <p:cNvSpPr/>
          <p:nvPr/>
        </p:nvSpPr>
        <p:spPr>
          <a:xfrm>
            <a:off x="7573374" y="1617846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20A5DC-B78A-490B-BBA3-34BAB5FFAACF}"/>
              </a:ext>
            </a:extLst>
          </p:cNvPr>
          <p:cNvSpPr/>
          <p:nvPr/>
        </p:nvSpPr>
        <p:spPr>
          <a:xfrm>
            <a:off x="7758428" y="1744332"/>
            <a:ext cx="1986680" cy="19285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56351EE-BF7E-46CE-9B1B-6F90045BCFB4}"/>
              </a:ext>
            </a:extLst>
          </p:cNvPr>
          <p:cNvSpPr/>
          <p:nvPr/>
        </p:nvSpPr>
        <p:spPr>
          <a:xfrm>
            <a:off x="4992662" y="4262808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6ECF54A-0A07-4A66-AC0C-FBD8C01D996F}"/>
              </a:ext>
            </a:extLst>
          </p:cNvPr>
          <p:cNvSpPr/>
          <p:nvPr/>
        </p:nvSpPr>
        <p:spPr>
          <a:xfrm>
            <a:off x="5177716" y="4389294"/>
            <a:ext cx="1986680" cy="19285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A77582B-3FF4-4AF0-BAEA-A95F21126334}"/>
              </a:ext>
            </a:extLst>
          </p:cNvPr>
          <p:cNvSpPr/>
          <p:nvPr/>
        </p:nvSpPr>
        <p:spPr>
          <a:xfrm>
            <a:off x="2287067" y="1637677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4070B55-6A7E-4EB8-935F-3AE1D02984AD}"/>
              </a:ext>
            </a:extLst>
          </p:cNvPr>
          <p:cNvSpPr/>
          <p:nvPr/>
        </p:nvSpPr>
        <p:spPr>
          <a:xfrm>
            <a:off x="2472121" y="1764163"/>
            <a:ext cx="1986680" cy="19285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06" name="Picture 2" descr="Image result for metanol">
            <a:hlinkClick r:id="rId21" action="ppaction://hlinksldjump" tooltip="Metanol"/>
            <a:extLst>
              <a:ext uri="{FF2B5EF4-FFF2-40B4-BE49-F238E27FC236}">
                <a16:creationId xmlns:a16="http://schemas.microsoft.com/office/drawing/2014/main" id="{60E36105-3EB2-4AA2-A87C-C288C6A5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30" y="1943736"/>
            <a:ext cx="1088171" cy="1602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etanol">
            <a:hlinkClick r:id="rId23" action="ppaction://hlinksldjump" tooltip="Etanol"/>
            <a:extLst>
              <a:ext uri="{FF2B5EF4-FFF2-40B4-BE49-F238E27FC236}">
                <a16:creationId xmlns:a16="http://schemas.microsoft.com/office/drawing/2014/main" id="{D40572E3-C4C5-4708-AA98-9A90D534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68" y="1933303"/>
            <a:ext cx="1057642" cy="1546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 result for isopropanol">
            <a:hlinkClick r:id="rId25" action="ppaction://hlinksldjump" tooltip="Isopropanol"/>
            <a:extLst>
              <a:ext uri="{FF2B5EF4-FFF2-40B4-BE49-F238E27FC236}">
                <a16:creationId xmlns:a16="http://schemas.microsoft.com/office/drawing/2014/main" id="{F222F3E5-E8AB-4DF7-B726-94C96FBD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04" y="4585872"/>
            <a:ext cx="1148386" cy="1545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75890C03-4194-461B-B217-774E2320079A}"/>
              </a:ext>
            </a:extLst>
          </p:cNvPr>
          <p:cNvSpPr/>
          <p:nvPr/>
        </p:nvSpPr>
        <p:spPr>
          <a:xfrm>
            <a:off x="2287067" y="3990014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27616D4-C109-4895-AF15-DC3592CAE311}"/>
              </a:ext>
            </a:extLst>
          </p:cNvPr>
          <p:cNvSpPr/>
          <p:nvPr/>
        </p:nvSpPr>
        <p:spPr>
          <a:xfrm>
            <a:off x="2472121" y="4116500"/>
            <a:ext cx="1986680" cy="19285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B1126AE-7FEA-4F43-82D7-132E8A66EB46}"/>
              </a:ext>
            </a:extLst>
          </p:cNvPr>
          <p:cNvSpPr/>
          <p:nvPr/>
        </p:nvSpPr>
        <p:spPr>
          <a:xfrm>
            <a:off x="7573374" y="3973693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75477CC-9348-443E-B124-5BF87FD59D56}"/>
              </a:ext>
            </a:extLst>
          </p:cNvPr>
          <p:cNvSpPr/>
          <p:nvPr/>
        </p:nvSpPr>
        <p:spPr>
          <a:xfrm>
            <a:off x="7758428" y="4100179"/>
            <a:ext cx="1986680" cy="19285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12" name="Picture 8" descr="Image result for propanol">
            <a:hlinkClick r:id="rId27" action="ppaction://hlinksldjump" tooltip="Propanol"/>
            <a:extLst>
              <a:ext uri="{FF2B5EF4-FFF2-40B4-BE49-F238E27FC236}">
                <a16:creationId xmlns:a16="http://schemas.microsoft.com/office/drawing/2014/main" id="{B127000A-9BED-45FE-9325-2D834E40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8986"/>
          <a:stretch/>
        </p:blipFill>
        <p:spPr bwMode="auto">
          <a:xfrm>
            <a:off x="2887145" y="4364850"/>
            <a:ext cx="1143656" cy="1455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BFDB44-B6BB-45D4-AB23-0F5D1C280C74}"/>
              </a:ext>
            </a:extLst>
          </p:cNvPr>
          <p:cNvSpPr/>
          <p:nvPr/>
        </p:nvSpPr>
        <p:spPr>
          <a:xfrm>
            <a:off x="2928021" y="5633626"/>
            <a:ext cx="11336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http://www.isolab.de/</a:t>
            </a:r>
            <a:endParaRPr lang="en-ID" sz="800" dirty="0"/>
          </a:p>
        </p:txBody>
      </p:sp>
      <p:pic>
        <p:nvPicPr>
          <p:cNvPr id="21514" name="Picture 10" descr="Image result for butanol">
            <a:hlinkClick r:id="rId30" action="ppaction://hlinksldjump" tooltip="Butanol"/>
            <a:extLst>
              <a:ext uri="{FF2B5EF4-FFF2-40B4-BE49-F238E27FC236}">
                <a16:creationId xmlns:a16="http://schemas.microsoft.com/office/drawing/2014/main" id="{32F3F439-A8BC-4376-9145-577C30238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7633" r="18482"/>
          <a:stretch/>
        </p:blipFill>
        <p:spPr bwMode="auto">
          <a:xfrm>
            <a:off x="8227634" y="4266895"/>
            <a:ext cx="1093650" cy="1637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F93B5F-9282-40F4-9227-7BB56E19A194}"/>
              </a:ext>
            </a:extLst>
          </p:cNvPr>
          <p:cNvSpPr/>
          <p:nvPr/>
        </p:nvSpPr>
        <p:spPr>
          <a:xfrm>
            <a:off x="8223144" y="5730498"/>
            <a:ext cx="1202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https://www.ebay.com/</a:t>
            </a:r>
            <a:endParaRPr lang="en-ID" sz="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225D15-9D3C-4206-974A-A2B43DAF2889}"/>
              </a:ext>
            </a:extLst>
          </p:cNvPr>
          <p:cNvSpPr/>
          <p:nvPr/>
        </p:nvSpPr>
        <p:spPr>
          <a:xfrm>
            <a:off x="5465598" y="5946813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https://www.chemicals.co.uk/</a:t>
            </a:r>
            <a:endParaRPr lang="en-ID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ECC7BD-DE35-40D5-BF58-C4F24DEB420F}"/>
              </a:ext>
            </a:extLst>
          </p:cNvPr>
          <p:cNvSpPr/>
          <p:nvPr/>
        </p:nvSpPr>
        <p:spPr>
          <a:xfrm>
            <a:off x="7893448" y="3123445"/>
            <a:ext cx="17620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https://simpelmenarik.blogspot.com/</a:t>
            </a:r>
            <a:endParaRPr lang="en-ID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0E2877-FE5B-4906-9583-3FB624F16BAA}"/>
              </a:ext>
            </a:extLst>
          </p:cNvPr>
          <p:cNvSpPr/>
          <p:nvPr/>
        </p:nvSpPr>
        <p:spPr>
          <a:xfrm>
            <a:off x="2887145" y="3242007"/>
            <a:ext cx="12153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https://www.imdb.com/</a:t>
            </a:r>
            <a:endParaRPr lang="en-ID" sz="800" dirty="0"/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C88BDECA-BD43-42CA-9EAB-FCC1DE1C9B0D}"/>
              </a:ext>
            </a:extLst>
          </p:cNvPr>
          <p:cNvSpPr/>
          <p:nvPr/>
        </p:nvSpPr>
        <p:spPr>
          <a:xfrm>
            <a:off x="5010361" y="363305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11766F9D-518B-4E4A-8EED-1DFD63C97DED}"/>
              </a:ext>
            </a:extLst>
          </p:cNvPr>
          <p:cNvSpPr/>
          <p:nvPr/>
        </p:nvSpPr>
        <p:spPr>
          <a:xfrm>
            <a:off x="6921967" y="35739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7F6383DA-6F9B-42C6-86FF-425D5B7C2413}"/>
              </a:ext>
            </a:extLst>
          </p:cNvPr>
          <p:cNvSpPr/>
          <p:nvPr/>
        </p:nvSpPr>
        <p:spPr>
          <a:xfrm>
            <a:off x="4707805" y="272287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780E4427-3A93-4DA7-97A7-AFDF53E3D736}"/>
              </a:ext>
            </a:extLst>
          </p:cNvPr>
          <p:cNvSpPr/>
          <p:nvPr/>
        </p:nvSpPr>
        <p:spPr>
          <a:xfrm>
            <a:off x="7126822" y="274070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02E8612A-DB20-4C44-8615-F74179A67029}"/>
              </a:ext>
            </a:extLst>
          </p:cNvPr>
          <p:cNvSpPr/>
          <p:nvPr/>
        </p:nvSpPr>
        <p:spPr>
          <a:xfrm rot="2870951">
            <a:off x="4430338" y="272476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CD465DFB-AD8A-4CAB-8BD2-026F9B114D01}"/>
              </a:ext>
            </a:extLst>
          </p:cNvPr>
          <p:cNvSpPr/>
          <p:nvPr/>
        </p:nvSpPr>
        <p:spPr>
          <a:xfrm rot="2870951">
            <a:off x="7699237" y="425367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042C0CA-58C2-4894-939E-87CA7B6CB8CD}"/>
              </a:ext>
            </a:extLst>
          </p:cNvPr>
          <p:cNvCxnSpPr>
            <a:cxnSpLocks/>
            <a:stCxn id="91" idx="5"/>
            <a:endCxn id="95" idx="2"/>
          </p:cNvCxnSpPr>
          <p:nvPr/>
        </p:nvCxnSpPr>
        <p:spPr>
          <a:xfrm>
            <a:off x="7168437" y="3816624"/>
            <a:ext cx="578288" cy="472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Circle: Hollow 96">
            <a:extLst>
              <a:ext uri="{FF2B5EF4-FFF2-40B4-BE49-F238E27FC236}">
                <a16:creationId xmlns:a16="http://schemas.microsoft.com/office/drawing/2014/main" id="{72B744C4-ED90-4F22-89A7-62628C7FC463}"/>
              </a:ext>
            </a:extLst>
          </p:cNvPr>
          <p:cNvSpPr/>
          <p:nvPr/>
        </p:nvSpPr>
        <p:spPr>
          <a:xfrm rot="8829628">
            <a:off x="4235427" y="423499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B65FF98-7E27-4F1F-A576-7F97C65FED91}"/>
              </a:ext>
            </a:extLst>
          </p:cNvPr>
          <p:cNvCxnSpPr>
            <a:cxnSpLocks/>
            <a:stCxn id="90" idx="3"/>
            <a:endCxn id="97" idx="2"/>
          </p:cNvCxnSpPr>
          <p:nvPr/>
        </p:nvCxnSpPr>
        <p:spPr>
          <a:xfrm flipH="1">
            <a:off x="4501112" y="3875776"/>
            <a:ext cx="551537" cy="423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ircle: Hollow 98">
            <a:extLst>
              <a:ext uri="{FF2B5EF4-FFF2-40B4-BE49-F238E27FC236}">
                <a16:creationId xmlns:a16="http://schemas.microsoft.com/office/drawing/2014/main" id="{2D2E56D7-C487-48E2-AF84-1507657DF42A}"/>
              </a:ext>
            </a:extLst>
          </p:cNvPr>
          <p:cNvSpPr/>
          <p:nvPr/>
        </p:nvSpPr>
        <p:spPr>
          <a:xfrm rot="2870951">
            <a:off x="7449519" y="273008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0" name="Oval 19">
            <a:hlinkClick r:id="rId12" action="ppaction://hlinksldjump"/>
            <a:extLst>
              <a:ext uri="{FF2B5EF4-FFF2-40B4-BE49-F238E27FC236}">
                <a16:creationId xmlns:a16="http://schemas.microsoft.com/office/drawing/2014/main" id="{378C97E8-D784-488E-B614-673C84E82716}"/>
              </a:ext>
            </a:extLst>
          </p:cNvPr>
          <p:cNvSpPr/>
          <p:nvPr/>
        </p:nvSpPr>
        <p:spPr>
          <a:xfrm>
            <a:off x="5201881" y="2114709"/>
            <a:ext cx="1740022" cy="1642280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8545E266-84D7-4957-99EE-55DFCDEF4DF3}"/>
              </a:ext>
            </a:extLst>
          </p:cNvPr>
          <p:cNvSpPr/>
          <p:nvPr/>
        </p:nvSpPr>
        <p:spPr>
          <a:xfrm rot="2870951">
            <a:off x="6032449" y="414857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39B4B1-2172-44A1-B0B7-067D899C5BE7}"/>
              </a:ext>
            </a:extLst>
          </p:cNvPr>
          <p:cNvSpPr/>
          <p:nvPr/>
        </p:nvSpPr>
        <p:spPr>
          <a:xfrm>
            <a:off x="2887145" y="3300789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7767655-756E-4757-8662-F42398CAC9CC}"/>
              </a:ext>
            </a:extLst>
          </p:cNvPr>
          <p:cNvSpPr/>
          <p:nvPr/>
        </p:nvSpPr>
        <p:spPr>
          <a:xfrm>
            <a:off x="7817614" y="3151393"/>
            <a:ext cx="1837855" cy="1758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C39F755-1EEB-400F-AE9D-069BEA20E2C1}"/>
              </a:ext>
            </a:extLst>
          </p:cNvPr>
          <p:cNvSpPr/>
          <p:nvPr/>
        </p:nvSpPr>
        <p:spPr>
          <a:xfrm>
            <a:off x="2863506" y="5659985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C33CF94-26EF-4056-A7C1-299D1A2C632D}"/>
              </a:ext>
            </a:extLst>
          </p:cNvPr>
          <p:cNvSpPr/>
          <p:nvPr/>
        </p:nvSpPr>
        <p:spPr>
          <a:xfrm>
            <a:off x="5382711" y="5986471"/>
            <a:ext cx="1539256" cy="1884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27CEC2F-BC87-419A-A330-66F82BFA65DB}"/>
              </a:ext>
            </a:extLst>
          </p:cNvPr>
          <p:cNvSpPr/>
          <p:nvPr/>
        </p:nvSpPr>
        <p:spPr>
          <a:xfrm>
            <a:off x="8179270" y="5758494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DC16C8-592A-448B-8C7D-CB94AF32501C}"/>
              </a:ext>
            </a:extLst>
          </p:cNvPr>
          <p:cNvSpPr/>
          <p:nvPr/>
        </p:nvSpPr>
        <p:spPr>
          <a:xfrm>
            <a:off x="3424860" y="3317761"/>
            <a:ext cx="5322210" cy="1520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8D3C8917-5F4F-4C04-9BEE-0D665ABD762F}"/>
              </a:ext>
            </a:extLst>
          </p:cNvPr>
          <p:cNvSpPr/>
          <p:nvPr/>
        </p:nvSpPr>
        <p:spPr>
          <a:xfrm>
            <a:off x="3609159" y="3480794"/>
            <a:ext cx="4950047" cy="119549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Komponen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biodiesel,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berlebih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transesterifikasi,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alcohol </a:t>
            </a:r>
            <a:r>
              <a:rPr lang="en-US" dirty="0" err="1">
                <a:solidFill>
                  <a:schemeClr val="tx1"/>
                </a:solidFill>
              </a:rPr>
              <a:t>menentukan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biodiesel.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045D32EC-2EE2-4110-B48E-DDD8D33E6F3F}"/>
              </a:ext>
            </a:extLst>
          </p:cNvPr>
          <p:cNvSpPr/>
          <p:nvPr/>
        </p:nvSpPr>
        <p:spPr>
          <a:xfrm rot="5400000" flipV="1">
            <a:off x="5890007" y="3120421"/>
            <a:ext cx="349167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 105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8FA76F8-5B25-4981-BC36-5F659C9A9B6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802F824-8985-4CFF-8B3D-EB98EF0960B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0AF8790-8E1F-4558-A642-9F23D02C6820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botol</a:t>
            </a:r>
            <a:r>
              <a:rPr lang="en-US" sz="1000" dirty="0">
                <a:solidFill>
                  <a:schemeClr val="tx1"/>
                </a:solidFill>
              </a:rPr>
              <a:t> alkohol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585A3F2-3070-4C9B-BA39-A8440022D1FD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10" name="Rectangle 109">
            <a:hlinkClick r:id="rId12" action="ppaction://hlinksldjump" tooltip="Tutup"/>
            <a:extLst>
              <a:ext uri="{FF2B5EF4-FFF2-40B4-BE49-F238E27FC236}">
                <a16:creationId xmlns:a16="http://schemas.microsoft.com/office/drawing/2014/main" id="{B4021D28-939F-43C8-BD7F-89786252F64F}"/>
              </a:ext>
            </a:extLst>
          </p:cNvPr>
          <p:cNvSpPr/>
          <p:nvPr/>
        </p:nvSpPr>
        <p:spPr>
          <a:xfrm>
            <a:off x="6007044" y="3136078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F0EAA9-618A-4C48-9FFE-77F3BB09DDD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: Rounded Corners 109">
            <a:hlinkClick r:id="rId2" action="ppaction://hlinksldjump" tooltip="Alga"/>
            <a:extLst>
              <a:ext uri="{FF2B5EF4-FFF2-40B4-BE49-F238E27FC236}">
                <a16:creationId xmlns:a16="http://schemas.microsoft.com/office/drawing/2014/main" id="{0EF90ECD-B83D-446D-A22A-BFC0AAC2C16C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Metanol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1" name="Picture 4" descr="Image result for struktur kimia propanol">
            <a:extLst>
              <a:ext uri="{FF2B5EF4-FFF2-40B4-BE49-F238E27FC236}">
                <a16:creationId xmlns:a16="http://schemas.microsoft.com/office/drawing/2014/main" id="{2CEBA47D-4AAB-4BB3-A923-C4E096680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t="9613" r="64787" b="69101"/>
          <a:stretch/>
        </p:blipFill>
        <p:spPr bwMode="auto">
          <a:xfrm>
            <a:off x="801024" y="1580566"/>
            <a:ext cx="2121011" cy="53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39F8B25-B401-4B2C-B481-6D9A0E6086CD}"/>
              </a:ext>
            </a:extLst>
          </p:cNvPr>
          <p:cNvSpPr/>
          <p:nvPr/>
        </p:nvSpPr>
        <p:spPr>
          <a:xfrm>
            <a:off x="1431757" y="4011262"/>
            <a:ext cx="3668291" cy="23135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Metanol</a:t>
            </a:r>
            <a:r>
              <a:rPr lang="en-US" dirty="0">
                <a:solidFill>
                  <a:schemeClr val="tx1"/>
                </a:solidFill>
              </a:rPr>
              <a:t> paling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reaktivitas</a:t>
            </a:r>
            <a:r>
              <a:rPr lang="en-US" dirty="0">
                <a:solidFill>
                  <a:schemeClr val="tx1"/>
                </a:solidFill>
              </a:rPr>
              <a:t> yang paling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Rantai</a:t>
            </a:r>
            <a:r>
              <a:rPr lang="en-US" dirty="0">
                <a:solidFill>
                  <a:schemeClr val="tx1"/>
                </a:solidFill>
              </a:rPr>
              <a:t> atom C yang </a:t>
            </a:r>
            <a:r>
              <a:rPr lang="en-US" dirty="0" err="1">
                <a:solidFill>
                  <a:schemeClr val="tx1"/>
                </a:solidFill>
              </a:rPr>
              <a:t>dimilikinya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rantai</a:t>
            </a:r>
            <a:r>
              <a:rPr lang="en-US" dirty="0">
                <a:solidFill>
                  <a:schemeClr val="tx1"/>
                </a:solidFill>
              </a:rPr>
              <a:t> atom C,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penyerangan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karbonik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552A5D2-E5D6-4A22-A289-78949D7D10B9}"/>
              </a:ext>
            </a:extLst>
          </p:cNvPr>
          <p:cNvSpPr/>
          <p:nvPr/>
        </p:nvSpPr>
        <p:spPr>
          <a:xfrm>
            <a:off x="5430514" y="1803001"/>
            <a:ext cx="5217894" cy="1576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Dulu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metanol</a:t>
            </a:r>
            <a:r>
              <a:rPr lang="en-US" dirty="0">
                <a:solidFill>
                  <a:schemeClr val="tx1"/>
                </a:solidFill>
              </a:rPr>
              <a:t> (CH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OH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MeOH)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arang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wood alcohol. </a:t>
            </a:r>
            <a:r>
              <a:rPr lang="en-US" dirty="0" err="1">
                <a:solidFill>
                  <a:schemeClr val="tx1"/>
                </a:solidFill>
              </a:rPr>
              <a:t>Sekarang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syngas, gas </a:t>
            </a:r>
            <a:r>
              <a:rPr lang="en-US" dirty="0" err="1">
                <a:solidFill>
                  <a:schemeClr val="tx1"/>
                </a:solidFill>
              </a:rPr>
              <a:t>alam</a:t>
            </a:r>
            <a:r>
              <a:rPr lang="en-US" dirty="0">
                <a:solidFill>
                  <a:schemeClr val="tx1"/>
                </a:solidFill>
              </a:rPr>
              <a:t>, refinery-off gas, </a:t>
            </a:r>
            <a:r>
              <a:rPr lang="en-US" dirty="0" err="1">
                <a:solidFill>
                  <a:schemeClr val="tx1"/>
                </a:solidFill>
              </a:rPr>
              <a:t>batu</a:t>
            </a:r>
            <a:r>
              <a:rPr lang="en-US" dirty="0">
                <a:solidFill>
                  <a:schemeClr val="tx1"/>
                </a:solidFill>
              </a:rPr>
              <a:t> bara,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methanol: 2H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+ CO =&gt; CH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OH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7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8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0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1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2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2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9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(Alkohol)</a:t>
            </a:r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284F2313-9556-4BA8-8ECF-6D1625FA46C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1" name="Rectangle 70">
            <a:hlinkClick r:id="rId21" action="ppaction://hlinksldjump"/>
            <a:extLst>
              <a:ext uri="{FF2B5EF4-FFF2-40B4-BE49-F238E27FC236}">
                <a16:creationId xmlns:a16="http://schemas.microsoft.com/office/drawing/2014/main" id="{3E465B19-6DB3-4AFA-B54A-B189B7AFEC8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A77582B-3FF4-4AF0-BAEA-A95F21126334}"/>
              </a:ext>
            </a:extLst>
          </p:cNvPr>
          <p:cNvSpPr/>
          <p:nvPr/>
        </p:nvSpPr>
        <p:spPr>
          <a:xfrm>
            <a:off x="2287067" y="1637677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4070B55-6A7E-4EB8-935F-3AE1D02984AD}"/>
              </a:ext>
            </a:extLst>
          </p:cNvPr>
          <p:cNvSpPr/>
          <p:nvPr/>
        </p:nvSpPr>
        <p:spPr>
          <a:xfrm>
            <a:off x="2472121" y="1764163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06" name="Picture 2" descr="Image result for metanol">
            <a:hlinkClick r:id="rId13" action="ppaction://hlinksldjump"/>
            <a:extLst>
              <a:ext uri="{FF2B5EF4-FFF2-40B4-BE49-F238E27FC236}">
                <a16:creationId xmlns:a16="http://schemas.microsoft.com/office/drawing/2014/main" id="{60E36105-3EB2-4AA2-A87C-C288C6A5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30" y="1943736"/>
            <a:ext cx="1088171" cy="1602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7F6383DA-6F9B-42C6-86FF-425D5B7C2413}"/>
              </a:ext>
            </a:extLst>
          </p:cNvPr>
          <p:cNvSpPr/>
          <p:nvPr/>
        </p:nvSpPr>
        <p:spPr>
          <a:xfrm>
            <a:off x="5285319" y="272287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02E8612A-DB20-4C44-8615-F74179A67029}"/>
              </a:ext>
            </a:extLst>
          </p:cNvPr>
          <p:cNvSpPr/>
          <p:nvPr/>
        </p:nvSpPr>
        <p:spPr>
          <a:xfrm rot="2870951">
            <a:off x="4430338" y="272476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5CEA86-1F60-43A9-8E9E-CB9D112FB3DF}"/>
              </a:ext>
            </a:extLst>
          </p:cNvPr>
          <p:cNvSpPr/>
          <p:nvPr/>
        </p:nvSpPr>
        <p:spPr>
          <a:xfrm>
            <a:off x="2887145" y="3300789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3D81531-40E5-40D0-8054-6ADC2EAC801D}"/>
              </a:ext>
            </a:extLst>
          </p:cNvPr>
          <p:cNvSpPr/>
          <p:nvPr/>
        </p:nvSpPr>
        <p:spPr>
          <a:xfrm>
            <a:off x="5430078" y="3569233"/>
            <a:ext cx="5217894" cy="15763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toksisitas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0,792 g/ml;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leleh</a:t>
            </a:r>
            <a:r>
              <a:rPr lang="en-US" dirty="0">
                <a:solidFill>
                  <a:schemeClr val="tx1"/>
                </a:solidFill>
              </a:rPr>
              <a:t> -104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64,7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sedikit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air,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daro</a:t>
            </a:r>
            <a:r>
              <a:rPr lang="en-US" dirty="0">
                <a:solidFill>
                  <a:schemeClr val="tx1"/>
                </a:solidFill>
              </a:rPr>
              <a:t> 10%;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terbakar</a:t>
            </a:r>
            <a:r>
              <a:rPr lang="en-US" dirty="0">
                <a:solidFill>
                  <a:schemeClr val="tx1"/>
                </a:solidFill>
              </a:rPr>
              <a:t>; pada 30oC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 1 atm </a:t>
            </a:r>
            <a:r>
              <a:rPr lang="en-US" dirty="0" err="1">
                <a:solidFill>
                  <a:schemeClr val="tx1"/>
                </a:solidFill>
              </a:rPr>
              <a:t>berada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A2C7F854-4BC6-4666-8033-79FE6A489CA1}"/>
              </a:ext>
            </a:extLst>
          </p:cNvPr>
          <p:cNvSpPr/>
          <p:nvPr/>
        </p:nvSpPr>
        <p:spPr>
          <a:xfrm rot="10020419">
            <a:off x="5329077" y="398481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4" name="Circle: Hollow 93">
            <a:extLst>
              <a:ext uri="{FF2B5EF4-FFF2-40B4-BE49-F238E27FC236}">
                <a16:creationId xmlns:a16="http://schemas.microsoft.com/office/drawing/2014/main" id="{C77E5AD7-375F-4E96-BA41-793F55221EDA}"/>
              </a:ext>
            </a:extLst>
          </p:cNvPr>
          <p:cNvSpPr/>
          <p:nvPr/>
        </p:nvSpPr>
        <p:spPr>
          <a:xfrm rot="12604584">
            <a:off x="4094324" y="331304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236D964-C677-423E-8E2F-5E7C88F29A2D}"/>
              </a:ext>
            </a:extLst>
          </p:cNvPr>
          <p:cNvCxnSpPr>
            <a:cxnSpLocks/>
            <a:stCxn id="92" idx="5"/>
            <a:endCxn id="94" idx="2"/>
          </p:cNvCxnSpPr>
          <p:nvPr/>
        </p:nvCxnSpPr>
        <p:spPr>
          <a:xfrm flipH="1" flipV="1">
            <a:off x="4363643" y="3527589"/>
            <a:ext cx="987731" cy="5243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D53F5A5D-819A-48FE-8C1E-330AB1B1FCD5}"/>
              </a:ext>
            </a:extLst>
          </p:cNvPr>
          <p:cNvSpPr/>
          <p:nvPr/>
        </p:nvSpPr>
        <p:spPr>
          <a:xfrm rot="16644451">
            <a:off x="2301733" y="384262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3" name="Circle: Hollow 102">
            <a:extLst>
              <a:ext uri="{FF2B5EF4-FFF2-40B4-BE49-F238E27FC236}">
                <a16:creationId xmlns:a16="http://schemas.microsoft.com/office/drawing/2014/main" id="{A5F5EB88-0306-4805-9B37-FDE9828693FD}"/>
              </a:ext>
            </a:extLst>
          </p:cNvPr>
          <p:cNvSpPr/>
          <p:nvPr/>
        </p:nvSpPr>
        <p:spPr>
          <a:xfrm rot="19484910">
            <a:off x="2768114" y="345335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B8D77ED-6FD1-452C-B1E3-51F6616983B9}"/>
              </a:ext>
            </a:extLst>
          </p:cNvPr>
          <p:cNvCxnSpPr>
            <a:cxnSpLocks/>
            <a:stCxn id="102" idx="5"/>
            <a:endCxn id="103" idx="2"/>
          </p:cNvCxnSpPr>
          <p:nvPr/>
        </p:nvCxnSpPr>
        <p:spPr>
          <a:xfrm flipV="1">
            <a:off x="2558975" y="3678870"/>
            <a:ext cx="235615" cy="217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50BE4D9-1729-4E20-B4A2-6BF52F0BC958}"/>
              </a:ext>
            </a:extLst>
          </p:cNvPr>
          <p:cNvCxnSpPr>
            <a:cxnSpLocks/>
            <a:stCxn id="74" idx="2"/>
            <a:endCxn id="93" idx="7"/>
          </p:cNvCxnSpPr>
          <p:nvPr/>
        </p:nvCxnSpPr>
        <p:spPr>
          <a:xfrm flipH="1">
            <a:off x="4717767" y="2865063"/>
            <a:ext cx="567552" cy="101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3DFDC92-7C08-43AD-8E9E-4799E3A11F51}"/>
              </a:ext>
            </a:extLst>
          </p:cNvPr>
          <p:cNvSpPr/>
          <p:nvPr/>
        </p:nvSpPr>
        <p:spPr>
          <a:xfrm>
            <a:off x="5409889" y="5335464"/>
            <a:ext cx="5217894" cy="10147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Kelebihan</a:t>
            </a:r>
            <a:r>
              <a:rPr lang="en-US" dirty="0">
                <a:solidFill>
                  <a:schemeClr val="tx1"/>
                </a:solidFill>
              </a:rPr>
              <a:t>: lebih </a:t>
            </a:r>
            <a:r>
              <a:rPr lang="en-US" dirty="0" err="1">
                <a:solidFill>
                  <a:schemeClr val="tx1"/>
                </a:solidFill>
              </a:rPr>
              <a:t>murah</a:t>
            </a:r>
            <a:r>
              <a:rPr lang="en-US" dirty="0">
                <a:solidFill>
                  <a:schemeClr val="tx1"/>
                </a:solidFill>
              </a:rPr>
              <a:t>, lebih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di-recovery,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Kelemahan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beracun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korosif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6B831E35-B797-4CCD-805E-4199D6D86A6F}"/>
              </a:ext>
            </a:extLst>
          </p:cNvPr>
          <p:cNvSpPr/>
          <p:nvPr/>
        </p:nvSpPr>
        <p:spPr>
          <a:xfrm rot="10800000" flipH="1">
            <a:off x="5043613" y="5694281"/>
            <a:ext cx="429843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F950D7C-42A8-459B-8A73-33471BB3F71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F7CC939-AEF7-4E11-8291-D4EDAA751B7C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42D033-7C00-402B-A2AD-C712A14AE9CD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methanol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Alkohol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4753507-8378-45AE-B878-C45124AAF238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7CB81A-4176-47F2-A38E-ADBD7B81543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hlinkClick r:id="rId2" action="ppaction://hlinksldjump" tooltip="Alga"/>
            <a:extLst>
              <a:ext uri="{FF2B5EF4-FFF2-40B4-BE49-F238E27FC236}">
                <a16:creationId xmlns:a16="http://schemas.microsoft.com/office/drawing/2014/main" id="{BA454396-9780-4618-AA1C-E0CCCB17ABE6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Etanol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2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(Alkohol)</a:t>
            </a:r>
          </a:p>
        </p:txBody>
      </p:sp>
      <p:sp>
        <p:nvSpPr>
          <p:cNvPr id="70" name="Rectangle 69">
            <a:hlinkClick r:id="rId19" action="ppaction://hlinksldjump"/>
            <a:extLst>
              <a:ext uri="{FF2B5EF4-FFF2-40B4-BE49-F238E27FC236}">
                <a16:creationId xmlns:a16="http://schemas.microsoft.com/office/drawing/2014/main" id="{284F2313-9556-4BA8-8ECF-6D1625FA46C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1" name="Rectangle 70">
            <a:hlinkClick r:id="rId20" action="ppaction://hlinksldjump"/>
            <a:extLst>
              <a:ext uri="{FF2B5EF4-FFF2-40B4-BE49-F238E27FC236}">
                <a16:creationId xmlns:a16="http://schemas.microsoft.com/office/drawing/2014/main" id="{3E465B19-6DB3-4AFA-B54A-B189B7AFEC8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AEE293-C6EB-4F84-9736-B684A98C594E}"/>
              </a:ext>
            </a:extLst>
          </p:cNvPr>
          <p:cNvSpPr/>
          <p:nvPr/>
        </p:nvSpPr>
        <p:spPr>
          <a:xfrm>
            <a:off x="7573374" y="1617846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20A5DC-B78A-490B-BBA3-34BAB5FFAACF}"/>
              </a:ext>
            </a:extLst>
          </p:cNvPr>
          <p:cNvSpPr/>
          <p:nvPr/>
        </p:nvSpPr>
        <p:spPr>
          <a:xfrm>
            <a:off x="7758428" y="1744332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08" name="Picture 4" descr="Image result for etanol">
            <a:hlinkClick r:id="rId12" action="ppaction://hlinksldjump"/>
            <a:extLst>
              <a:ext uri="{FF2B5EF4-FFF2-40B4-BE49-F238E27FC236}">
                <a16:creationId xmlns:a16="http://schemas.microsoft.com/office/drawing/2014/main" id="{D40572E3-C4C5-4708-AA98-9A90D534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68" y="1933303"/>
            <a:ext cx="1057642" cy="1546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ECC7BD-DE35-40D5-BF58-C4F24DEB420F}"/>
              </a:ext>
            </a:extLst>
          </p:cNvPr>
          <p:cNvSpPr/>
          <p:nvPr/>
        </p:nvSpPr>
        <p:spPr>
          <a:xfrm>
            <a:off x="7893448" y="3123445"/>
            <a:ext cx="17620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https://simpelmenarik.blogspot.com/</a:t>
            </a:r>
            <a:endParaRPr lang="en-ID" sz="800" dirty="0"/>
          </a:p>
        </p:txBody>
      </p:sp>
      <p:sp>
        <p:nvSpPr>
          <p:cNvPr id="99" name="Circle: Hollow 98">
            <a:extLst>
              <a:ext uri="{FF2B5EF4-FFF2-40B4-BE49-F238E27FC236}">
                <a16:creationId xmlns:a16="http://schemas.microsoft.com/office/drawing/2014/main" id="{2D2E56D7-C487-48E2-AF84-1507657DF42A}"/>
              </a:ext>
            </a:extLst>
          </p:cNvPr>
          <p:cNvSpPr/>
          <p:nvPr/>
        </p:nvSpPr>
        <p:spPr>
          <a:xfrm rot="2870951">
            <a:off x="7449519" y="273008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9152DA2-47CE-49DE-8F61-4FEA5F5484C8}"/>
              </a:ext>
            </a:extLst>
          </p:cNvPr>
          <p:cNvSpPr/>
          <p:nvPr/>
        </p:nvSpPr>
        <p:spPr>
          <a:xfrm>
            <a:off x="7817614" y="3151393"/>
            <a:ext cx="1837855" cy="1758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07E58A3-2DDE-4F43-92EE-8C12B3670556}"/>
              </a:ext>
            </a:extLst>
          </p:cNvPr>
          <p:cNvSpPr/>
          <p:nvPr/>
        </p:nvSpPr>
        <p:spPr>
          <a:xfrm>
            <a:off x="1745034" y="1873966"/>
            <a:ext cx="5217894" cy="1277428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fermentasi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gula</a:t>
            </a:r>
            <a:r>
              <a:rPr lang="en-US" dirty="0">
                <a:solidFill>
                  <a:schemeClr val="tx1"/>
                </a:solidFill>
              </a:rPr>
              <a:t>. Pada </a:t>
            </a:r>
            <a:r>
              <a:rPr lang="en-US" dirty="0" err="1">
                <a:solidFill>
                  <a:schemeClr val="tx1"/>
                </a:solidFill>
              </a:rPr>
              <a:t>skala</a:t>
            </a:r>
            <a:r>
              <a:rPr lang="en-US" dirty="0">
                <a:solidFill>
                  <a:schemeClr val="tx1"/>
                </a:solidFill>
              </a:rPr>
              <a:t> industry,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etena</a:t>
            </a:r>
            <a:r>
              <a:rPr lang="en-US" dirty="0">
                <a:solidFill>
                  <a:schemeClr val="tx1"/>
                </a:solidFill>
              </a:rPr>
              <a:t> dan air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 Paling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industry </a:t>
            </a:r>
            <a:r>
              <a:rPr lang="en-US" dirty="0" err="1">
                <a:solidFill>
                  <a:schemeClr val="tx1"/>
                </a:solidFill>
              </a:rPr>
              <a:t>makanan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BEF5EE0-1C83-4A36-B103-CF1A4BC5E6C0}"/>
              </a:ext>
            </a:extLst>
          </p:cNvPr>
          <p:cNvSpPr/>
          <p:nvPr/>
        </p:nvSpPr>
        <p:spPr>
          <a:xfrm>
            <a:off x="1745034" y="3338888"/>
            <a:ext cx="5217893" cy="21779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azeotrope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air pada 95%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 dan 5% air;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78,15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(</a:t>
            </a:r>
            <a:r>
              <a:rPr lang="en-US" dirty="0" err="1">
                <a:solidFill>
                  <a:schemeClr val="tx1"/>
                </a:solidFill>
              </a:rPr>
              <a:t>keadaan</a:t>
            </a:r>
            <a:r>
              <a:rPr lang="en-US" dirty="0">
                <a:solidFill>
                  <a:schemeClr val="tx1"/>
                </a:solidFill>
              </a:rPr>
              <a:t> azeotrope);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murni</a:t>
            </a:r>
            <a:r>
              <a:rPr lang="en-US" dirty="0">
                <a:solidFill>
                  <a:schemeClr val="tx1"/>
                </a:solidFill>
              </a:rPr>
              <a:t> (absolute alcohol) 78,3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pada 30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1 atm </a:t>
            </a:r>
            <a:r>
              <a:rPr lang="en-US" dirty="0" err="1">
                <a:solidFill>
                  <a:schemeClr val="tx1"/>
                </a:solidFill>
              </a:rPr>
              <a:t>berada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dlm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tdk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berwarna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6,6 </a:t>
            </a:r>
            <a:r>
              <a:rPr lang="en-US" dirty="0" err="1">
                <a:solidFill>
                  <a:schemeClr val="tx1"/>
                </a:solidFill>
              </a:rPr>
              <a:t>lb</a:t>
            </a:r>
            <a:r>
              <a:rPr lang="en-US" dirty="0">
                <a:solidFill>
                  <a:schemeClr val="tx1"/>
                </a:solidFill>
              </a:rPr>
              <a:t>/gal; net heat of combustion 75.000-76.000 Btu/gal; </a:t>
            </a:r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oktan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23" action="ppaction://hlinksldjump" tooltip="Mean of research and motoric octane number"/>
              </a:rPr>
              <a:t>MR &amp; MON</a:t>
            </a:r>
            <a:r>
              <a:rPr lang="en-US" dirty="0">
                <a:solidFill>
                  <a:schemeClr val="tx1"/>
                </a:solidFill>
              </a:rPr>
              <a:t> 104,5; </a:t>
            </a:r>
            <a:r>
              <a:rPr lang="en-US" dirty="0">
                <a:solidFill>
                  <a:schemeClr val="tx1"/>
                </a:solidFill>
                <a:hlinkClick r:id="rId23" action="ppaction://hlinksldjump" tooltip="Research octane number"/>
              </a:rPr>
              <a:t>RON</a:t>
            </a:r>
            <a:r>
              <a:rPr lang="en-US" dirty="0">
                <a:solidFill>
                  <a:schemeClr val="tx1"/>
                </a:solidFill>
              </a:rPr>
              <a:t> 106.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68BF758A-65D1-4B4C-9186-E486E85A8B9F}"/>
              </a:ext>
            </a:extLst>
          </p:cNvPr>
          <p:cNvSpPr/>
          <p:nvPr/>
        </p:nvSpPr>
        <p:spPr>
          <a:xfrm>
            <a:off x="7291138" y="4078847"/>
            <a:ext cx="3448600" cy="2126675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supercritical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mengakibatkan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yang lebih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methanol,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parameter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dekat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parameter </a:t>
            </a:r>
            <a:r>
              <a:rPr lang="en-US" dirty="0" err="1">
                <a:solidFill>
                  <a:schemeClr val="tx1"/>
                </a:solidFill>
              </a:rPr>
              <a:t>kelarutan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780E4427-3A93-4DA7-97A7-AFDF53E3D736}"/>
              </a:ext>
            </a:extLst>
          </p:cNvPr>
          <p:cNvSpPr/>
          <p:nvPr/>
        </p:nvSpPr>
        <p:spPr>
          <a:xfrm>
            <a:off x="6826028" y="274070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1" name="Circle: Hollow 100">
            <a:extLst>
              <a:ext uri="{FF2B5EF4-FFF2-40B4-BE49-F238E27FC236}">
                <a16:creationId xmlns:a16="http://schemas.microsoft.com/office/drawing/2014/main" id="{A5CF74C9-53D6-439B-90F4-B08D2A5FB660}"/>
              </a:ext>
            </a:extLst>
          </p:cNvPr>
          <p:cNvSpPr/>
          <p:nvPr/>
        </p:nvSpPr>
        <p:spPr>
          <a:xfrm rot="8442646">
            <a:off x="6778708" y="372552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9F605C9A-99B6-4A76-A9F2-4526D5B91978}"/>
              </a:ext>
            </a:extLst>
          </p:cNvPr>
          <p:cNvSpPr/>
          <p:nvPr/>
        </p:nvSpPr>
        <p:spPr>
          <a:xfrm rot="11004441">
            <a:off x="7612098" y="3121982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9209F51-3CD3-4157-B38E-BF6F90C35F19}"/>
              </a:ext>
            </a:extLst>
          </p:cNvPr>
          <p:cNvCxnSpPr>
            <a:cxnSpLocks/>
            <a:stCxn id="101" idx="2"/>
            <a:endCxn id="102" idx="7"/>
          </p:cNvCxnSpPr>
          <p:nvPr/>
        </p:nvCxnSpPr>
        <p:spPr>
          <a:xfrm flipV="1">
            <a:off x="7034830" y="3358461"/>
            <a:ext cx="613761" cy="4178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EB7D89A-36AE-4687-B2CD-77EA564D8CBE}"/>
              </a:ext>
            </a:extLst>
          </p:cNvPr>
          <p:cNvCxnSpPr>
            <a:cxnSpLocks/>
            <a:stCxn id="99" idx="3"/>
            <a:endCxn id="79" idx="6"/>
          </p:cNvCxnSpPr>
          <p:nvPr/>
        </p:nvCxnSpPr>
        <p:spPr>
          <a:xfrm flipH="1">
            <a:off x="7114786" y="2864052"/>
            <a:ext cx="336062" cy="18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ircle: Hollow 104">
            <a:extLst>
              <a:ext uri="{FF2B5EF4-FFF2-40B4-BE49-F238E27FC236}">
                <a16:creationId xmlns:a16="http://schemas.microsoft.com/office/drawing/2014/main" id="{A3CE403B-BBA5-4515-9360-7CEC3102217B}"/>
              </a:ext>
            </a:extLst>
          </p:cNvPr>
          <p:cNvSpPr/>
          <p:nvPr/>
        </p:nvSpPr>
        <p:spPr>
          <a:xfrm rot="6717306">
            <a:off x="7630775" y="393616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6" name="Circle: Hollow 105">
            <a:extLst>
              <a:ext uri="{FF2B5EF4-FFF2-40B4-BE49-F238E27FC236}">
                <a16:creationId xmlns:a16="http://schemas.microsoft.com/office/drawing/2014/main" id="{F87BCB02-E216-49A5-9F5C-EAC042431450}"/>
              </a:ext>
            </a:extLst>
          </p:cNvPr>
          <p:cNvSpPr/>
          <p:nvPr/>
        </p:nvSpPr>
        <p:spPr>
          <a:xfrm rot="9895480">
            <a:off x="7921417" y="343184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A83BDD1-A0FB-4523-BDC5-8160F84B8BF9}"/>
              </a:ext>
            </a:extLst>
          </p:cNvPr>
          <p:cNvCxnSpPr>
            <a:cxnSpLocks/>
            <a:stCxn id="105" idx="2"/>
            <a:endCxn id="106" idx="7"/>
          </p:cNvCxnSpPr>
          <p:nvPr/>
        </p:nvCxnSpPr>
        <p:spPr>
          <a:xfrm flipV="1">
            <a:off x="7829134" y="3697657"/>
            <a:ext cx="164234" cy="2467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4" descr="Image result for struktur kimia propanol">
            <a:extLst>
              <a:ext uri="{FF2B5EF4-FFF2-40B4-BE49-F238E27FC236}">
                <a16:creationId xmlns:a16="http://schemas.microsoft.com/office/drawing/2014/main" id="{5DFBC310-3B3A-4F68-8843-07503885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9" t="4524" r="15515" b="67494"/>
          <a:stretch/>
        </p:blipFill>
        <p:spPr bwMode="auto">
          <a:xfrm>
            <a:off x="1925544" y="5612847"/>
            <a:ext cx="2975319" cy="7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E5CB664-CCA0-402C-800F-37BEF2946E2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7B4A1B8-2889-43B3-81E8-9E7F1B5530A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7AF2ED-1498-45A2-8F68-519CC363AE92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Alkohol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4C9C3F-D4A4-4DB5-8EDD-0449506888C6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4200F3-6B58-4A78-BE9E-622F682B44C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F1C159E8-C0B7-4F68-8262-1A92C430543A}"/>
              </a:ext>
            </a:extLst>
          </p:cNvPr>
          <p:cNvSpPr/>
          <p:nvPr/>
        </p:nvSpPr>
        <p:spPr>
          <a:xfrm>
            <a:off x="1129416" y="3865057"/>
            <a:ext cx="5892717" cy="1694474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Isobutanol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rumus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kimia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I-butanol </a:t>
            </a:r>
            <a:r>
              <a:rPr lang="en-US" dirty="0" err="1">
                <a:solidFill>
                  <a:schemeClr val="tx1"/>
                </a:solidFill>
              </a:rPr>
              <a:t>yaitu</a:t>
            </a:r>
            <a:r>
              <a:rPr lang="en-US" dirty="0">
                <a:solidFill>
                  <a:schemeClr val="tx1"/>
                </a:solidFill>
              </a:rPr>
              <a:t> C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10</a:t>
            </a:r>
            <a:r>
              <a:rPr lang="en-US" dirty="0">
                <a:solidFill>
                  <a:schemeClr val="tx1"/>
                </a:solidFill>
              </a:rPr>
              <a:t>O </a:t>
            </a:r>
            <a:r>
              <a:rPr lang="en-US" dirty="0" err="1">
                <a:solidFill>
                  <a:schemeClr val="tx1"/>
                </a:solidFill>
              </a:rPr>
              <a:t>namun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fisik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kimianya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beda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</a:t>
            </a:r>
            <a:r>
              <a:rPr lang="en-US" dirty="0" err="1">
                <a:solidFill>
                  <a:schemeClr val="tx1"/>
                </a:solidFill>
              </a:rPr>
              <a:t>tertutup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isobutanol</a:t>
            </a:r>
            <a:r>
              <a:rPr lang="en-US" dirty="0">
                <a:solidFill>
                  <a:schemeClr val="tx1"/>
                </a:solidFill>
              </a:rPr>
              <a:t> 28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terbuka</a:t>
            </a:r>
            <a:r>
              <a:rPr lang="en-US" dirty="0">
                <a:solidFill>
                  <a:schemeClr val="tx1"/>
                </a:solidFill>
              </a:rPr>
              <a:t> 37,7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108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leleh</a:t>
            </a:r>
            <a:r>
              <a:rPr lang="en-US" dirty="0">
                <a:solidFill>
                  <a:schemeClr val="tx1"/>
                </a:solidFill>
              </a:rPr>
              <a:t> -108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</a:t>
            </a:r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806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air </a:t>
            </a:r>
            <a:r>
              <a:rPr lang="en-US" dirty="0" err="1">
                <a:solidFill>
                  <a:schemeClr val="tx1"/>
                </a:solidFill>
              </a:rPr>
              <a:t>dingin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panas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bercampur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alcohol dan </a:t>
            </a:r>
            <a:r>
              <a:rPr lang="en-US" dirty="0" err="1">
                <a:solidFill>
                  <a:schemeClr val="tx1"/>
                </a:solidFill>
              </a:rPr>
              <a:t>dietil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574B634-17E1-4852-AE2A-2D6C25048D03}"/>
              </a:ext>
            </a:extLst>
          </p:cNvPr>
          <p:cNvSpPr/>
          <p:nvPr/>
        </p:nvSpPr>
        <p:spPr>
          <a:xfrm>
            <a:off x="1271073" y="2093334"/>
            <a:ext cx="5778012" cy="1630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I-butanal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berbentuk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cairan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terbakar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</a:t>
            </a:r>
            <a:r>
              <a:rPr lang="en-US" dirty="0" err="1">
                <a:solidFill>
                  <a:schemeClr val="tx1"/>
                </a:solidFill>
              </a:rPr>
              <a:t>tertutup</a:t>
            </a:r>
            <a:r>
              <a:rPr lang="en-US" dirty="0">
                <a:solidFill>
                  <a:schemeClr val="tx1"/>
                </a:solidFill>
              </a:rPr>
              <a:t> 28,9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terbuka</a:t>
            </a:r>
            <a:r>
              <a:rPr lang="en-US" dirty="0">
                <a:solidFill>
                  <a:schemeClr val="tx1"/>
                </a:solidFill>
              </a:rPr>
              <a:t> 36,1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mendidih</a:t>
            </a:r>
            <a:r>
              <a:rPr lang="en-US" dirty="0">
                <a:solidFill>
                  <a:schemeClr val="tx1"/>
                </a:solidFill>
              </a:rPr>
              <a:t> pada 117,7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meleleh</a:t>
            </a:r>
            <a:r>
              <a:rPr lang="en-US" dirty="0">
                <a:solidFill>
                  <a:schemeClr val="tx1"/>
                </a:solidFill>
              </a:rPr>
              <a:t> pada -89,5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810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methanol dan </a:t>
            </a:r>
            <a:r>
              <a:rPr lang="en-US" dirty="0" err="1">
                <a:solidFill>
                  <a:schemeClr val="tx1"/>
                </a:solidFill>
              </a:rPr>
              <a:t>dietil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air </a:t>
            </a:r>
            <a:r>
              <a:rPr lang="en-US" dirty="0" err="1">
                <a:solidFill>
                  <a:schemeClr val="tx1"/>
                </a:solidFill>
              </a:rPr>
              <a:t>dingin</a:t>
            </a:r>
            <a:r>
              <a:rPr lang="en-US" dirty="0">
                <a:solidFill>
                  <a:schemeClr val="tx1"/>
                </a:solidFill>
              </a:rPr>
              <a:t>, air </a:t>
            </a:r>
            <a:r>
              <a:rPr lang="en-US" dirty="0" err="1">
                <a:solidFill>
                  <a:schemeClr val="tx1"/>
                </a:solidFill>
              </a:rPr>
              <a:t>panas</a:t>
            </a:r>
            <a:r>
              <a:rPr lang="en-US" dirty="0">
                <a:solidFill>
                  <a:schemeClr val="tx1"/>
                </a:solidFill>
              </a:rPr>
              <a:t>, dan n-</a:t>
            </a:r>
            <a:r>
              <a:rPr lang="en-US" dirty="0" err="1">
                <a:solidFill>
                  <a:schemeClr val="tx1"/>
                </a:solidFill>
              </a:rPr>
              <a:t>oktanol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(Alkohol)</a:t>
            </a:r>
          </a:p>
        </p:txBody>
      </p:sp>
      <p:sp>
        <p:nvSpPr>
          <p:cNvPr id="70" name="Rectangle 69">
            <a:hlinkClick r:id="rId19" action="ppaction://hlinksldjump"/>
            <a:extLst>
              <a:ext uri="{FF2B5EF4-FFF2-40B4-BE49-F238E27FC236}">
                <a16:creationId xmlns:a16="http://schemas.microsoft.com/office/drawing/2014/main" id="{284F2313-9556-4BA8-8ECF-6D1625FA46C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1" name="Rectangle 70">
            <a:hlinkClick r:id="rId20" action="ppaction://hlinksldjump"/>
            <a:extLst>
              <a:ext uri="{FF2B5EF4-FFF2-40B4-BE49-F238E27FC236}">
                <a16:creationId xmlns:a16="http://schemas.microsoft.com/office/drawing/2014/main" id="{3E465B19-6DB3-4AFA-B54A-B189B7AFEC8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B1126AE-7FEA-4F43-82D7-132E8A66EB46}"/>
              </a:ext>
            </a:extLst>
          </p:cNvPr>
          <p:cNvSpPr/>
          <p:nvPr/>
        </p:nvSpPr>
        <p:spPr>
          <a:xfrm>
            <a:off x="7573374" y="3973693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75477CC-9348-443E-B124-5BF87FD59D56}"/>
              </a:ext>
            </a:extLst>
          </p:cNvPr>
          <p:cNvSpPr/>
          <p:nvPr/>
        </p:nvSpPr>
        <p:spPr>
          <a:xfrm>
            <a:off x="7758428" y="4100179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14" name="Picture 10" descr="Image result for butanol">
            <a:hlinkClick r:id="rId12" action="ppaction://hlinksldjump"/>
            <a:extLst>
              <a:ext uri="{FF2B5EF4-FFF2-40B4-BE49-F238E27FC236}">
                <a16:creationId xmlns:a16="http://schemas.microsoft.com/office/drawing/2014/main" id="{32F3F439-A8BC-4376-9145-577C30238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7633" r="18482"/>
          <a:stretch/>
        </p:blipFill>
        <p:spPr bwMode="auto">
          <a:xfrm>
            <a:off x="8227634" y="4266895"/>
            <a:ext cx="1093650" cy="1637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F93B5F-9282-40F4-9227-7BB56E19A194}"/>
              </a:ext>
            </a:extLst>
          </p:cNvPr>
          <p:cNvSpPr/>
          <p:nvPr/>
        </p:nvSpPr>
        <p:spPr>
          <a:xfrm>
            <a:off x="8223144" y="5730498"/>
            <a:ext cx="1202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https://www.ebay.com/</a:t>
            </a:r>
            <a:endParaRPr lang="en-ID" sz="800" dirty="0"/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11766F9D-518B-4E4A-8EED-1DFD63C97DED}"/>
              </a:ext>
            </a:extLst>
          </p:cNvPr>
          <p:cNvSpPr/>
          <p:nvPr/>
        </p:nvSpPr>
        <p:spPr>
          <a:xfrm>
            <a:off x="6921967" y="357390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CD465DFB-AD8A-4CAB-8BD2-026F9B114D01}"/>
              </a:ext>
            </a:extLst>
          </p:cNvPr>
          <p:cNvSpPr/>
          <p:nvPr/>
        </p:nvSpPr>
        <p:spPr>
          <a:xfrm rot="2870951">
            <a:off x="7699237" y="425367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042C0CA-58C2-4894-939E-87CA7B6CB8CD}"/>
              </a:ext>
            </a:extLst>
          </p:cNvPr>
          <p:cNvCxnSpPr>
            <a:cxnSpLocks/>
            <a:stCxn id="91" idx="5"/>
            <a:endCxn id="95" idx="2"/>
          </p:cNvCxnSpPr>
          <p:nvPr/>
        </p:nvCxnSpPr>
        <p:spPr>
          <a:xfrm>
            <a:off x="7168437" y="3816624"/>
            <a:ext cx="578288" cy="472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A8EE5E3F-558E-4D51-9F43-56BB1A763B7D}"/>
              </a:ext>
            </a:extLst>
          </p:cNvPr>
          <p:cNvSpPr/>
          <p:nvPr/>
        </p:nvSpPr>
        <p:spPr>
          <a:xfrm>
            <a:off x="8179270" y="5758494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: Rounded Corners 76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643FE581-080F-414D-BE23-AC85AF0E7C9B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Butanol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" name="Picture 4" descr="Image result for struktur kimia propanol">
            <a:extLst>
              <a:ext uri="{FF2B5EF4-FFF2-40B4-BE49-F238E27FC236}">
                <a16:creationId xmlns:a16="http://schemas.microsoft.com/office/drawing/2014/main" id="{1583B736-D17D-4376-B509-399BC3EC4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8" t="47491" r="6644" b="25270"/>
          <a:stretch/>
        </p:blipFill>
        <p:spPr bwMode="auto">
          <a:xfrm>
            <a:off x="3199414" y="5557786"/>
            <a:ext cx="4269527" cy="6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AC87D5BB-8978-453C-9176-68AD3EEC0934}"/>
              </a:ext>
            </a:extLst>
          </p:cNvPr>
          <p:cNvSpPr/>
          <p:nvPr/>
        </p:nvSpPr>
        <p:spPr>
          <a:xfrm rot="18208891">
            <a:off x="6857568" y="4325233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C58A82C-5695-433F-9D2F-7299D30B8CD6}"/>
              </a:ext>
            </a:extLst>
          </p:cNvPr>
          <p:cNvCxnSpPr>
            <a:cxnSpLocks/>
            <a:stCxn id="102" idx="5"/>
            <a:endCxn id="95" idx="3"/>
          </p:cNvCxnSpPr>
          <p:nvPr/>
        </p:nvCxnSpPr>
        <p:spPr>
          <a:xfrm flipV="1">
            <a:off x="7142124" y="4387646"/>
            <a:ext cx="558442" cy="500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52AC9659-ADDE-467D-B947-25F936D8D1BE}"/>
              </a:ext>
            </a:extLst>
          </p:cNvPr>
          <p:cNvSpPr/>
          <p:nvPr/>
        </p:nvSpPr>
        <p:spPr>
          <a:xfrm>
            <a:off x="7354519" y="1381319"/>
            <a:ext cx="3666407" cy="24903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bunga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matahari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transesterifikasi,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24 jam;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alcohol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3:1 dan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10%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masa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yield 88,4% (I-butanal) dan 45,3% (</a:t>
            </a:r>
            <a:r>
              <a:rPr lang="en-US" dirty="0" err="1">
                <a:solidFill>
                  <a:schemeClr val="tx1"/>
                </a:solidFill>
              </a:rPr>
              <a:t>isobutanil</a:t>
            </a:r>
            <a:r>
              <a:rPr lang="en-US" dirty="0">
                <a:solidFill>
                  <a:schemeClr val="tx1"/>
                </a:solidFill>
              </a:rPr>
              <a:t>).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5" name="Circle: Hollow 104">
            <a:extLst>
              <a:ext uri="{FF2B5EF4-FFF2-40B4-BE49-F238E27FC236}">
                <a16:creationId xmlns:a16="http://schemas.microsoft.com/office/drawing/2014/main" id="{A371BD0D-697D-4C8B-853D-FA9364DC3DDC}"/>
              </a:ext>
            </a:extLst>
          </p:cNvPr>
          <p:cNvSpPr/>
          <p:nvPr/>
        </p:nvSpPr>
        <p:spPr>
          <a:xfrm rot="3527916">
            <a:off x="7890173" y="373035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8663B50-9A47-494B-8B25-7A57C7D57027}"/>
              </a:ext>
            </a:extLst>
          </p:cNvPr>
          <p:cNvCxnSpPr>
            <a:cxnSpLocks/>
            <a:stCxn id="105" idx="5"/>
            <a:endCxn id="95" idx="1"/>
          </p:cNvCxnSpPr>
          <p:nvPr/>
        </p:nvCxnSpPr>
        <p:spPr>
          <a:xfrm flipH="1">
            <a:off x="7849642" y="4011946"/>
            <a:ext cx="151801" cy="2407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F72907F2-BFBB-499F-9BD5-67C6C302AD8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27B7906-5F83-47E7-B18A-ECC363356266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B01AB13-F847-4507-A62C-B38F7DC604D2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Alkohol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0CE884B-46AB-400E-B2A0-4A4464E70C88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3E94DC-7A5B-4A2D-AE6E-E9DC28AB0BE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360DE7A-4147-40E1-B7B0-B2D5D39F6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8" y="668992"/>
            <a:ext cx="4418681" cy="6417608"/>
          </a:xfrm>
          <a:prstGeom prst="rect">
            <a:avLst/>
          </a:prstGeom>
        </p:spPr>
      </p:pic>
      <p:pic>
        <p:nvPicPr>
          <p:cNvPr id="1028" name="Picture 4" descr="Image result for rudolf diesel">
            <a:extLst>
              <a:ext uri="{FF2B5EF4-FFF2-40B4-BE49-F238E27FC236}">
                <a16:creationId xmlns:a16="http://schemas.microsoft.com/office/drawing/2014/main" id="{464544F6-AB67-4FA1-94B9-AD497DCC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05" y="1170679"/>
            <a:ext cx="2646485" cy="33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EF3B7387-472D-4894-BB70-896DE3721C08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69FBB8F3-9A31-49F7-858A-693E471EA70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7A457C3C-8594-4F8D-831A-15BA12CE1804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02F341-C5AF-4084-9746-F3E45E4B2FD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Sejarah Biodiesel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0DF961B-B2FE-4D7F-92CC-2490B72BDE53}"/>
              </a:ext>
            </a:extLst>
          </p:cNvPr>
          <p:cNvSpPr/>
          <p:nvPr/>
        </p:nvSpPr>
        <p:spPr>
          <a:xfrm>
            <a:off x="4937203" y="1619853"/>
            <a:ext cx="2646485" cy="21145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Diesel </a:t>
            </a:r>
            <a:r>
              <a:rPr lang="en-US" dirty="0" err="1">
                <a:solidFill>
                  <a:schemeClr val="tx1"/>
                </a:solidFill>
              </a:rPr>
              <a:t>memprediksi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pentingnya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 di masa </a:t>
            </a:r>
            <a:r>
              <a:rPr lang="en-US" dirty="0" err="1">
                <a:solidFill>
                  <a:schemeClr val="tx1"/>
                </a:solidFill>
              </a:rPr>
              <a:t>depan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pentingnya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bumi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batu</a:t>
            </a:r>
            <a:r>
              <a:rPr lang="en-US" dirty="0">
                <a:solidFill>
                  <a:schemeClr val="tx1"/>
                </a:solidFill>
              </a:rPr>
              <a:t> bara (</a:t>
            </a:r>
            <a:r>
              <a:rPr lang="en-US" dirty="0" err="1">
                <a:solidFill>
                  <a:schemeClr val="tx1"/>
                </a:solidFill>
              </a:rPr>
              <a:t>disampaikan</a:t>
            </a:r>
            <a:r>
              <a:rPr lang="en-US" dirty="0">
                <a:solidFill>
                  <a:schemeClr val="tx1"/>
                </a:solidFill>
              </a:rPr>
              <a:t> di St. Louis, Missouri, 1912)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C85A8725-51D0-4E37-8D02-13BBED3F803F}"/>
              </a:ext>
            </a:extLst>
          </p:cNvPr>
          <p:cNvSpPr/>
          <p:nvPr/>
        </p:nvSpPr>
        <p:spPr>
          <a:xfrm flipH="1">
            <a:off x="4844954" y="5461785"/>
            <a:ext cx="2432077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32AF6F-4E05-45EA-B727-526E9A07E44E}"/>
              </a:ext>
            </a:extLst>
          </p:cNvPr>
          <p:cNvSpPr/>
          <p:nvPr/>
        </p:nvSpPr>
        <p:spPr>
          <a:xfrm rot="834335">
            <a:off x="9182042" y="4276388"/>
            <a:ext cx="1102148" cy="124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900" dirty="0">
                <a:solidFill>
                  <a:schemeClr val="tx1"/>
                </a:solidFill>
              </a:rPr>
              <a:t>dartonrefuel.com</a:t>
            </a:r>
            <a:br>
              <a:rPr lang="en-ID" sz="900" dirty="0">
                <a:solidFill>
                  <a:schemeClr val="tx1"/>
                </a:solidFill>
              </a:rPr>
            </a:br>
            <a:endParaRPr lang="en-ID" sz="900" dirty="0">
              <a:solidFill>
                <a:schemeClr val="tx1"/>
              </a:solidFill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F20764EC-0C51-43A9-A07A-E5A3E33FB3B7}"/>
              </a:ext>
            </a:extLst>
          </p:cNvPr>
          <p:cNvSpPr/>
          <p:nvPr/>
        </p:nvSpPr>
        <p:spPr>
          <a:xfrm rot="16200000" flipH="1" flipV="1">
            <a:off x="9025415" y="4386345"/>
            <a:ext cx="490331" cy="366188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1780D8B-3D48-4A6D-9D61-A05935CB54A8}"/>
              </a:ext>
            </a:extLst>
          </p:cNvPr>
          <p:cNvSpPr/>
          <p:nvPr/>
        </p:nvSpPr>
        <p:spPr>
          <a:xfrm>
            <a:off x="7533565" y="4961867"/>
            <a:ext cx="3487503" cy="1284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didemonstrasikan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i="1" dirty="0">
                <a:solidFill>
                  <a:schemeClr val="tx1"/>
                </a:solidFill>
              </a:rPr>
              <a:t>World’s Fair </a:t>
            </a:r>
            <a:r>
              <a:rPr lang="en-US" dirty="0">
                <a:solidFill>
                  <a:schemeClr val="tx1"/>
                </a:solidFill>
              </a:rPr>
              <a:t>di Paris, </a:t>
            </a:r>
            <a:r>
              <a:rPr lang="en-US" dirty="0" err="1">
                <a:solidFill>
                  <a:schemeClr val="tx1"/>
                </a:solidFill>
              </a:rPr>
              <a:t>Perancis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tahun</a:t>
            </a:r>
            <a:r>
              <a:rPr lang="en-US" dirty="0">
                <a:solidFill>
                  <a:schemeClr val="tx1"/>
                </a:solidFill>
              </a:rPr>
              <a:t> 1900 dan </a:t>
            </a:r>
            <a:r>
              <a:rPr lang="en-US" dirty="0" err="1">
                <a:solidFill>
                  <a:schemeClr val="tx1"/>
                </a:solidFill>
              </a:rPr>
              <a:t>mendapatkan</a:t>
            </a:r>
            <a:r>
              <a:rPr lang="en-US" dirty="0">
                <a:solidFill>
                  <a:schemeClr val="tx1"/>
                </a:solidFill>
              </a:rPr>
              <a:t> Grand Prix (</a:t>
            </a:r>
            <a:r>
              <a:rPr lang="en-US" dirty="0" err="1">
                <a:solidFill>
                  <a:schemeClr val="tx1"/>
                </a:solidFill>
              </a:rPr>
              <a:t>penghargaan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tertinggi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rId6" action="ppaction://hlinksldjump"/>
            <a:extLst>
              <a:ext uri="{FF2B5EF4-FFF2-40B4-BE49-F238E27FC236}">
                <a16:creationId xmlns:a16="http://schemas.microsoft.com/office/drawing/2014/main" id="{5302924A-782F-44D1-8BD3-A3318A28E295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hlinkClick r:id="rId9" action="ppaction://hlinksldjump"/>
            <a:extLst>
              <a:ext uri="{FF2B5EF4-FFF2-40B4-BE49-F238E27FC236}">
                <a16:creationId xmlns:a16="http://schemas.microsoft.com/office/drawing/2014/main" id="{5754C87D-EA66-45AF-8565-59979123C596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0" action="ppaction://hlinksldjump"/>
            <a:extLst>
              <a:ext uri="{FF2B5EF4-FFF2-40B4-BE49-F238E27FC236}">
                <a16:creationId xmlns:a16="http://schemas.microsoft.com/office/drawing/2014/main" id="{1BECEC02-713B-483D-B32A-790E38E6082B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17D5E726-07DE-4213-85E4-C997BFE02A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74" name="Rectangle 73">
            <a:hlinkClick r:id="rId12" action="ppaction://hlinksldjump"/>
            <a:extLst>
              <a:ext uri="{FF2B5EF4-FFF2-40B4-BE49-F238E27FC236}">
                <a16:creationId xmlns:a16="http://schemas.microsoft.com/office/drawing/2014/main" id="{3B91CFBB-FA4E-4867-9423-29C02B47DAE5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854EAB2E-B972-4CB2-9E01-2FCC8D51754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D0B0735E-46EA-4189-9AD3-A0AF324C60AA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0B0438-15AC-4C01-BD8D-B46E6244CC4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75" name="Action Button: Blank 74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FE006791-370D-44A1-B22B-0BE9BF67C05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32208729-796F-4F08-9FB7-053665D1BAA8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BEF99C19-89CB-4DFB-A663-DB3FFD9DFA51}"/>
              </a:ext>
            </a:extLst>
          </p:cNvPr>
          <p:cNvSpPr/>
          <p:nvPr/>
        </p:nvSpPr>
        <p:spPr>
          <a:xfrm flipH="1">
            <a:off x="7771603" y="1977465"/>
            <a:ext cx="1113890" cy="366188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EE58839A-8115-4E88-B891-2C4E321E6926}"/>
              </a:ext>
            </a:extLst>
          </p:cNvPr>
          <p:cNvSpPr/>
          <p:nvPr/>
        </p:nvSpPr>
        <p:spPr>
          <a:xfrm>
            <a:off x="7456300" y="202593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63A8D998-B468-4D1E-B42B-422CBC7D01E4}"/>
              </a:ext>
            </a:extLst>
          </p:cNvPr>
          <p:cNvSpPr/>
          <p:nvPr/>
        </p:nvSpPr>
        <p:spPr>
          <a:xfrm>
            <a:off x="9137227" y="482707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8" name="Rectangle 5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355D9D8-38CA-4FB7-A750-8E08FE672C03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DAC6125-1934-4C30-A30A-1BEF0AB01115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9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82E6037-6C29-4F05-B9D2-DCAD6258E9DC}"/>
              </a:ext>
            </a:extLst>
          </p:cNvPr>
          <p:cNvSpPr/>
          <p:nvPr/>
        </p:nvSpPr>
        <p:spPr>
          <a:xfrm>
            <a:off x="4353522" y="1933307"/>
            <a:ext cx="3604959" cy="2046303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Isopropanol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nama</a:t>
            </a:r>
            <a:r>
              <a:rPr lang="en-US" dirty="0">
                <a:solidFill>
                  <a:schemeClr val="tx1"/>
                </a:solidFill>
              </a:rPr>
              <a:t> lain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2-propanol dan </a:t>
            </a:r>
            <a:r>
              <a:rPr lang="en-US" dirty="0" err="1">
                <a:solidFill>
                  <a:schemeClr val="tx1"/>
                </a:solidFill>
              </a:rPr>
              <a:t>isopropil</a:t>
            </a:r>
            <a:r>
              <a:rPr lang="en-US" dirty="0">
                <a:solidFill>
                  <a:schemeClr val="tx1"/>
                </a:solidFill>
              </a:rPr>
              <a:t> alcohol. </a:t>
            </a:r>
            <a:r>
              <a:rPr lang="en-US" dirty="0" err="1">
                <a:solidFill>
                  <a:schemeClr val="tx1"/>
                </a:solidFill>
              </a:rPr>
              <a:t>Dihasilkan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langsung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langsung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propilen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hidrogenasi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aseton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katalitik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(Alkohol)</a:t>
            </a:r>
          </a:p>
        </p:txBody>
      </p:sp>
      <p:sp>
        <p:nvSpPr>
          <p:cNvPr id="70" name="Rectangle 69">
            <a:hlinkClick r:id="rId19" action="ppaction://hlinksldjump"/>
            <a:extLst>
              <a:ext uri="{FF2B5EF4-FFF2-40B4-BE49-F238E27FC236}">
                <a16:creationId xmlns:a16="http://schemas.microsoft.com/office/drawing/2014/main" id="{284F2313-9556-4BA8-8ECF-6D1625FA46C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1" name="Rectangle 70">
            <a:hlinkClick r:id="rId20" action="ppaction://hlinksldjump"/>
            <a:extLst>
              <a:ext uri="{FF2B5EF4-FFF2-40B4-BE49-F238E27FC236}">
                <a16:creationId xmlns:a16="http://schemas.microsoft.com/office/drawing/2014/main" id="{3E465B19-6DB3-4AFA-B54A-B189B7AFEC8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23CFA295-026D-4DB2-B4F4-B15588ADA9AE}"/>
              </a:ext>
            </a:extLst>
          </p:cNvPr>
          <p:cNvSpPr/>
          <p:nvPr/>
        </p:nvSpPr>
        <p:spPr>
          <a:xfrm>
            <a:off x="6026677" y="386921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56351EE-BF7E-46CE-9B1B-6F90045BCFB4}"/>
              </a:ext>
            </a:extLst>
          </p:cNvPr>
          <p:cNvSpPr/>
          <p:nvPr/>
        </p:nvSpPr>
        <p:spPr>
          <a:xfrm>
            <a:off x="4992662" y="4262808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6ECF54A-0A07-4A66-AC0C-FBD8C01D996F}"/>
              </a:ext>
            </a:extLst>
          </p:cNvPr>
          <p:cNvSpPr/>
          <p:nvPr/>
        </p:nvSpPr>
        <p:spPr>
          <a:xfrm>
            <a:off x="5177716" y="4389294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10" name="Picture 6" descr="Image result for isopropanol">
            <a:hlinkClick r:id="rId12" action="ppaction://hlinksldjump"/>
            <a:extLst>
              <a:ext uri="{FF2B5EF4-FFF2-40B4-BE49-F238E27FC236}">
                <a16:creationId xmlns:a16="http://schemas.microsoft.com/office/drawing/2014/main" id="{F222F3E5-E8AB-4DF7-B726-94C96FBD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04" y="4585872"/>
            <a:ext cx="1148386" cy="1545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225D15-9D3C-4206-974A-A2B43DAF2889}"/>
              </a:ext>
            </a:extLst>
          </p:cNvPr>
          <p:cNvSpPr/>
          <p:nvPr/>
        </p:nvSpPr>
        <p:spPr>
          <a:xfrm>
            <a:off x="5456073" y="5937288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https://www.chemicals.co.uk/</a:t>
            </a:r>
            <a:endParaRPr lang="en-ID" sz="800" dirty="0"/>
          </a:p>
        </p:txBody>
      </p:sp>
      <p:sp>
        <p:nvSpPr>
          <p:cNvPr id="100" name="Circle: Hollow 99">
            <a:extLst>
              <a:ext uri="{FF2B5EF4-FFF2-40B4-BE49-F238E27FC236}">
                <a16:creationId xmlns:a16="http://schemas.microsoft.com/office/drawing/2014/main" id="{8545E266-84D7-4957-99EE-55DFCDEF4DF3}"/>
              </a:ext>
            </a:extLst>
          </p:cNvPr>
          <p:cNvSpPr/>
          <p:nvPr/>
        </p:nvSpPr>
        <p:spPr>
          <a:xfrm rot="2870951">
            <a:off x="6032449" y="414857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C78B7C3-6A38-41B5-898A-34B2E1892063}"/>
              </a:ext>
            </a:extLst>
          </p:cNvPr>
          <p:cNvSpPr/>
          <p:nvPr/>
        </p:nvSpPr>
        <p:spPr>
          <a:xfrm>
            <a:off x="5382711" y="5986471"/>
            <a:ext cx="1539256" cy="1884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1" name="Rectangle: Rounded Corners 100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629E1CE9-FBDF-4206-AF15-AD28121DFA2D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Isopropanol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CAAF2811-FD85-4932-BBCA-5B657052BC58}"/>
              </a:ext>
            </a:extLst>
          </p:cNvPr>
          <p:cNvSpPr/>
          <p:nvPr/>
        </p:nvSpPr>
        <p:spPr>
          <a:xfrm>
            <a:off x="1262593" y="1954150"/>
            <a:ext cx="2821540" cy="27115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Karakteristik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mendidih</a:t>
            </a:r>
            <a:r>
              <a:rPr lang="en-US" dirty="0">
                <a:solidFill>
                  <a:schemeClr val="tx1"/>
                </a:solidFill>
              </a:rPr>
              <a:t> pada 82,5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meleleh</a:t>
            </a:r>
            <a:r>
              <a:rPr lang="en-US" dirty="0">
                <a:solidFill>
                  <a:schemeClr val="tx1"/>
                </a:solidFill>
              </a:rPr>
              <a:t> pada -82,5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785,05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12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pada 20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kemurnian</a:t>
            </a:r>
            <a:r>
              <a:rPr lang="en-US" dirty="0">
                <a:solidFill>
                  <a:schemeClr val="tx1"/>
                </a:solidFill>
              </a:rPr>
              <a:t> 95%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pada 50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sempurna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air.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7519331F-904A-4F5B-8031-48F0D4A8E43A}"/>
              </a:ext>
            </a:extLst>
          </p:cNvPr>
          <p:cNvSpPr/>
          <p:nvPr/>
        </p:nvSpPr>
        <p:spPr>
          <a:xfrm>
            <a:off x="8200472" y="1933307"/>
            <a:ext cx="2821540" cy="27115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Isopropanol </a:t>
            </a:r>
            <a:r>
              <a:rPr lang="en-US" dirty="0" err="1">
                <a:solidFill>
                  <a:schemeClr val="tx1"/>
                </a:solidFill>
              </a:rPr>
              <a:t>dpt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sbg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biodiesel, </a:t>
            </a:r>
            <a:r>
              <a:rPr lang="en-US" dirty="0" err="1">
                <a:solidFill>
                  <a:schemeClr val="tx1"/>
                </a:solidFill>
              </a:rPr>
              <a:t>kelebihan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mengalir</a:t>
            </a:r>
            <a:r>
              <a:rPr lang="en-US" dirty="0">
                <a:solidFill>
                  <a:schemeClr val="tx1"/>
                </a:solidFill>
              </a:rPr>
              <a:t> pd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dingin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methanol dan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memperbaiki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trasesterifikasi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7408AD57-AE0A-4384-9B3A-ECDE351F2AA8}"/>
              </a:ext>
            </a:extLst>
          </p:cNvPr>
          <p:cNvSpPr/>
          <p:nvPr/>
        </p:nvSpPr>
        <p:spPr>
          <a:xfrm>
            <a:off x="7595384" y="4880371"/>
            <a:ext cx="3428791" cy="1437434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alcohol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butuh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23" action="ppaction://hlinksldjump" tooltip="karena adanya hambatan di interface"/>
              </a:rPr>
              <a:t>waktu lama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trasesterifikasi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dgn</a:t>
            </a:r>
            <a:r>
              <a:rPr lang="en-US" dirty="0">
                <a:solidFill>
                  <a:schemeClr val="tx1"/>
                </a:solidFill>
              </a:rPr>
              <a:t> isopropanol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23" action="ppaction://hlinksldjump" tooltip="karena hambatan transfer masa menjadi berkurang karena isopropanol larut dalam minyak pada konsentrasi yang tinggi"/>
              </a:rPr>
              <a:t>lebih </a:t>
            </a:r>
            <a:r>
              <a:rPr lang="en-US" dirty="0" err="1">
                <a:solidFill>
                  <a:schemeClr val="tx1"/>
                </a:solidFill>
                <a:hlinkClick r:id="rId23" action="ppaction://hlinksldjump" tooltip="karena hambatan transfer masa menjadi berkurang karena isopropanol larut dalam minyak pada konsentrasi yang tinggi"/>
              </a:rPr>
              <a:t>cepat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33794" name="Picture 2" descr="Image result for struktur kimia isopropanol">
            <a:extLst>
              <a:ext uri="{FF2B5EF4-FFF2-40B4-BE49-F238E27FC236}">
                <a16:creationId xmlns:a16="http://schemas.microsoft.com/office/drawing/2014/main" id="{9FDF37A9-FE82-4FD1-A29D-96C134CDD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09" b="66121"/>
          <a:stretch/>
        </p:blipFill>
        <p:spPr bwMode="auto">
          <a:xfrm>
            <a:off x="1235418" y="4905213"/>
            <a:ext cx="3015211" cy="124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B2516E0A-97CE-49D8-ABBF-4A0A13A8A92F}"/>
              </a:ext>
            </a:extLst>
          </p:cNvPr>
          <p:cNvSpPr/>
          <p:nvPr/>
        </p:nvSpPr>
        <p:spPr>
          <a:xfrm rot="16200000" flipH="1">
            <a:off x="9279463" y="4645701"/>
            <a:ext cx="429843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Circle: Hollow 105">
            <a:extLst>
              <a:ext uri="{FF2B5EF4-FFF2-40B4-BE49-F238E27FC236}">
                <a16:creationId xmlns:a16="http://schemas.microsoft.com/office/drawing/2014/main" id="{5195DDCE-3B30-468E-8091-A7BA1E44F00D}"/>
              </a:ext>
            </a:extLst>
          </p:cNvPr>
          <p:cNvSpPr/>
          <p:nvPr/>
        </p:nvSpPr>
        <p:spPr>
          <a:xfrm rot="7122274">
            <a:off x="8086181" y="4237986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A8B4EAE8-F9D4-4773-A511-264DE64AE5D6}"/>
              </a:ext>
            </a:extLst>
          </p:cNvPr>
          <p:cNvSpPr/>
          <p:nvPr/>
        </p:nvSpPr>
        <p:spPr>
          <a:xfrm rot="9373617">
            <a:off x="7052709" y="469920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87921AB-10FC-44F5-BB11-995AF3F9BCA6}"/>
              </a:ext>
            </a:extLst>
          </p:cNvPr>
          <p:cNvCxnSpPr>
            <a:cxnSpLocks/>
            <a:stCxn id="106" idx="5"/>
            <a:endCxn id="107" idx="2"/>
          </p:cNvCxnSpPr>
          <p:nvPr/>
        </p:nvCxnSpPr>
        <p:spPr>
          <a:xfrm flipH="1">
            <a:off x="7329216" y="4421427"/>
            <a:ext cx="764126" cy="3617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ircle: Hollow 108">
            <a:extLst>
              <a:ext uri="{FF2B5EF4-FFF2-40B4-BE49-F238E27FC236}">
                <a16:creationId xmlns:a16="http://schemas.microsoft.com/office/drawing/2014/main" id="{18B7226D-EA24-4376-A94F-DDF99EA1C249}"/>
              </a:ext>
            </a:extLst>
          </p:cNvPr>
          <p:cNvSpPr/>
          <p:nvPr/>
        </p:nvSpPr>
        <p:spPr>
          <a:xfrm rot="20908830">
            <a:off x="3937719" y="413705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0" name="Circle: Hollow 109">
            <a:extLst>
              <a:ext uri="{FF2B5EF4-FFF2-40B4-BE49-F238E27FC236}">
                <a16:creationId xmlns:a16="http://schemas.microsoft.com/office/drawing/2014/main" id="{10BF3353-7F9D-4488-A232-79A75F151AF7}"/>
              </a:ext>
            </a:extLst>
          </p:cNvPr>
          <p:cNvSpPr/>
          <p:nvPr/>
        </p:nvSpPr>
        <p:spPr>
          <a:xfrm rot="1189415">
            <a:off x="5064790" y="462640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6F71075-5779-4749-9462-EFF62FFB5F82}"/>
              </a:ext>
            </a:extLst>
          </p:cNvPr>
          <p:cNvCxnSpPr>
            <a:cxnSpLocks/>
            <a:stCxn id="109" idx="5"/>
            <a:endCxn id="110" idx="2"/>
          </p:cNvCxnSpPr>
          <p:nvPr/>
        </p:nvCxnSpPr>
        <p:spPr>
          <a:xfrm>
            <a:off x="4202210" y="4357369"/>
            <a:ext cx="871136" cy="362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229FF919-6BD9-4703-88E4-1873D15F50A0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9A2BB6A-7B5E-4C60-8BC5-ED53C4F42075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8D8D834-6C52-421E-AD3B-B6896BB9FBB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Alkohol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27C93F6-C765-42F4-8A26-EE898A7298D7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0E4991-21F2-407B-BC4A-8DB68123F2A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89145D5-67BF-4405-8AA2-2A66949EC42A}"/>
              </a:ext>
            </a:extLst>
          </p:cNvPr>
          <p:cNvSpPr/>
          <p:nvPr/>
        </p:nvSpPr>
        <p:spPr>
          <a:xfrm>
            <a:off x="1755811" y="2079059"/>
            <a:ext cx="5100445" cy="1709262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Sifat</a:t>
            </a:r>
            <a:r>
              <a:rPr lang="en-US" dirty="0">
                <a:solidFill>
                  <a:schemeClr val="tx1"/>
                </a:solidFill>
              </a:rPr>
              <a:t> n-propanol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berbentuk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97,22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leleh</a:t>
            </a:r>
            <a:r>
              <a:rPr lang="en-US" dirty="0">
                <a:solidFill>
                  <a:schemeClr val="tx1"/>
                </a:solidFill>
              </a:rPr>
              <a:t> 126,2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nyala 15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(</a:t>
            </a:r>
            <a:r>
              <a:rPr lang="en-US" dirty="0" err="1">
                <a:solidFill>
                  <a:schemeClr val="tx1"/>
                </a:solidFill>
              </a:rPr>
              <a:t>tertutup</a:t>
            </a:r>
            <a:r>
              <a:rPr lang="en-US" dirty="0">
                <a:solidFill>
                  <a:schemeClr val="tx1"/>
                </a:solidFill>
              </a:rPr>
              <a:t>) dan 27,2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 (</a:t>
            </a:r>
            <a:r>
              <a:rPr lang="en-US" dirty="0" err="1">
                <a:solidFill>
                  <a:schemeClr val="tx1"/>
                </a:solidFill>
              </a:rPr>
              <a:t>terbuka</a:t>
            </a:r>
            <a:r>
              <a:rPr lang="en-US" dirty="0">
                <a:solidFill>
                  <a:schemeClr val="tx1"/>
                </a:solidFill>
              </a:rPr>
              <a:t>); </a:t>
            </a:r>
            <a:r>
              <a:rPr lang="en-US" dirty="0" err="1">
                <a:solidFill>
                  <a:schemeClr val="tx1"/>
                </a:solidFill>
              </a:rPr>
              <a:t>densitas</a:t>
            </a:r>
            <a:r>
              <a:rPr lang="en-US" dirty="0">
                <a:solidFill>
                  <a:schemeClr val="tx1"/>
                </a:solidFill>
              </a:rPr>
              <a:t> 805,3 kg/m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air </a:t>
            </a:r>
            <a:r>
              <a:rPr lang="en-US" dirty="0" err="1">
                <a:solidFill>
                  <a:schemeClr val="tx1"/>
                </a:solidFill>
              </a:rPr>
              <a:t>dingin</a:t>
            </a:r>
            <a:r>
              <a:rPr lang="en-US" dirty="0">
                <a:solidFill>
                  <a:schemeClr val="tx1"/>
                </a:solidFill>
              </a:rPr>
              <a:t>, air </a:t>
            </a:r>
            <a:r>
              <a:rPr lang="en-US" dirty="0" err="1">
                <a:solidFill>
                  <a:schemeClr val="tx1"/>
                </a:solidFill>
              </a:rPr>
              <a:t>panas</a:t>
            </a:r>
            <a:r>
              <a:rPr lang="en-US" dirty="0">
                <a:solidFill>
                  <a:schemeClr val="tx1"/>
                </a:solidFill>
              </a:rPr>
              <a:t>, methanol, dan </a:t>
            </a:r>
            <a:r>
              <a:rPr lang="en-US" dirty="0" err="1">
                <a:solidFill>
                  <a:schemeClr val="tx1"/>
                </a:solidFill>
              </a:rPr>
              <a:t>dietil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eter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Bahan</a:t>
            </a:r>
            <a:r>
              <a:rPr lang="en-US" sz="2800" b="1" dirty="0">
                <a:solidFill>
                  <a:srgbClr val="0000CC"/>
                </a:solidFill>
              </a:rPr>
              <a:t> Baku (Alkohol)</a:t>
            </a:r>
          </a:p>
        </p:txBody>
      </p:sp>
      <p:sp>
        <p:nvSpPr>
          <p:cNvPr id="70" name="Rectangle 69">
            <a:hlinkClick r:id="rId19" action="ppaction://hlinksldjump"/>
            <a:extLst>
              <a:ext uri="{FF2B5EF4-FFF2-40B4-BE49-F238E27FC236}">
                <a16:creationId xmlns:a16="http://schemas.microsoft.com/office/drawing/2014/main" id="{284F2313-9556-4BA8-8ECF-6D1625FA46C9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1" name="Rectangle 70">
            <a:hlinkClick r:id="rId20" action="ppaction://hlinksldjump"/>
            <a:extLst>
              <a:ext uri="{FF2B5EF4-FFF2-40B4-BE49-F238E27FC236}">
                <a16:creationId xmlns:a16="http://schemas.microsoft.com/office/drawing/2014/main" id="{3E465B19-6DB3-4AFA-B54A-B189B7AFEC83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5890C03-4194-461B-B217-774E2320079A}"/>
              </a:ext>
            </a:extLst>
          </p:cNvPr>
          <p:cNvSpPr/>
          <p:nvPr/>
        </p:nvSpPr>
        <p:spPr>
          <a:xfrm>
            <a:off x="2287067" y="3990014"/>
            <a:ext cx="2329369" cy="21868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27616D4-C109-4895-AF15-DC3592CAE311}"/>
              </a:ext>
            </a:extLst>
          </p:cNvPr>
          <p:cNvSpPr/>
          <p:nvPr/>
        </p:nvSpPr>
        <p:spPr>
          <a:xfrm>
            <a:off x="2472121" y="4116500"/>
            <a:ext cx="1986680" cy="192851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512" name="Picture 8" descr="Image result for propanol">
            <a:hlinkClick r:id="rId12" action="ppaction://hlinksldjump"/>
            <a:extLst>
              <a:ext uri="{FF2B5EF4-FFF2-40B4-BE49-F238E27FC236}">
                <a16:creationId xmlns:a16="http://schemas.microsoft.com/office/drawing/2014/main" id="{B127000A-9BED-45FE-9325-2D834E40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8986"/>
          <a:stretch/>
        </p:blipFill>
        <p:spPr bwMode="auto">
          <a:xfrm>
            <a:off x="2887145" y="4364850"/>
            <a:ext cx="1143656" cy="1455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BFDB44-B6BB-45D4-AB23-0F5D1C280C74}"/>
              </a:ext>
            </a:extLst>
          </p:cNvPr>
          <p:cNvSpPr/>
          <p:nvPr/>
        </p:nvSpPr>
        <p:spPr>
          <a:xfrm>
            <a:off x="2928021" y="5633626"/>
            <a:ext cx="11336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http://www.isolab.de/</a:t>
            </a:r>
            <a:endParaRPr lang="en-ID" sz="800" dirty="0"/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C88BDECA-BD43-42CA-9EAB-FCC1DE1C9B0D}"/>
              </a:ext>
            </a:extLst>
          </p:cNvPr>
          <p:cNvSpPr/>
          <p:nvPr/>
        </p:nvSpPr>
        <p:spPr>
          <a:xfrm>
            <a:off x="5010361" y="363305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Circle: Hollow 96">
            <a:extLst>
              <a:ext uri="{FF2B5EF4-FFF2-40B4-BE49-F238E27FC236}">
                <a16:creationId xmlns:a16="http://schemas.microsoft.com/office/drawing/2014/main" id="{72B744C4-ED90-4F22-89A7-62628C7FC463}"/>
              </a:ext>
            </a:extLst>
          </p:cNvPr>
          <p:cNvSpPr/>
          <p:nvPr/>
        </p:nvSpPr>
        <p:spPr>
          <a:xfrm rot="8829628">
            <a:off x="4235427" y="423499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B65FF98-7E27-4F1F-A576-7F97C65FED91}"/>
              </a:ext>
            </a:extLst>
          </p:cNvPr>
          <p:cNvCxnSpPr>
            <a:cxnSpLocks/>
            <a:stCxn id="90" idx="3"/>
            <a:endCxn id="97" idx="2"/>
          </p:cNvCxnSpPr>
          <p:nvPr/>
        </p:nvCxnSpPr>
        <p:spPr>
          <a:xfrm flipH="1">
            <a:off x="4501112" y="3875776"/>
            <a:ext cx="551537" cy="423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9E5228E-973D-4849-ADA2-ACB61AA04DDD}"/>
              </a:ext>
            </a:extLst>
          </p:cNvPr>
          <p:cNvSpPr/>
          <p:nvPr/>
        </p:nvSpPr>
        <p:spPr>
          <a:xfrm>
            <a:off x="2863506" y="5659985"/>
            <a:ext cx="1215397" cy="1714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: Rounded Corners 76">
            <a:hlinkClick r:id="rId11" action="ppaction://hlinksldjump" tooltip="Alga"/>
            <a:extLst>
              <a:ext uri="{FF2B5EF4-FFF2-40B4-BE49-F238E27FC236}">
                <a16:creationId xmlns:a16="http://schemas.microsoft.com/office/drawing/2014/main" id="{270FDF71-72C9-47F6-B4F8-78CB594A9F5B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Propanol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" name="Picture 4" descr="Image result for struktur kimia propanol">
            <a:extLst>
              <a:ext uri="{FF2B5EF4-FFF2-40B4-BE49-F238E27FC236}">
                <a16:creationId xmlns:a16="http://schemas.microsoft.com/office/drawing/2014/main" id="{3221F905-6B51-47F9-85FD-1D3029D02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50945" r="57054" b="24648"/>
          <a:stretch/>
        </p:blipFill>
        <p:spPr bwMode="auto">
          <a:xfrm>
            <a:off x="4546676" y="5669909"/>
            <a:ext cx="3732978" cy="5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6A82871-14DF-44FC-A18A-095B00503EE5}"/>
              </a:ext>
            </a:extLst>
          </p:cNvPr>
          <p:cNvSpPr/>
          <p:nvPr/>
        </p:nvSpPr>
        <p:spPr>
          <a:xfrm>
            <a:off x="5360771" y="4116500"/>
            <a:ext cx="5359372" cy="127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bunga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matahari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transesterifikasi,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40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C; 24 jam; </a:t>
            </a:r>
            <a:r>
              <a:rPr lang="en-US" dirty="0" err="1">
                <a:solidFill>
                  <a:schemeClr val="tx1"/>
                </a:solidFill>
              </a:rPr>
              <a:t>rasio</a:t>
            </a:r>
            <a:r>
              <a:rPr lang="en-US" dirty="0">
                <a:solidFill>
                  <a:schemeClr val="tx1"/>
                </a:solidFill>
              </a:rPr>
              <a:t> molar alcohol dan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3:1 dan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10%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masa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yield 89,8%.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1" name="Circle: Hollow 100">
            <a:extLst>
              <a:ext uri="{FF2B5EF4-FFF2-40B4-BE49-F238E27FC236}">
                <a16:creationId xmlns:a16="http://schemas.microsoft.com/office/drawing/2014/main" id="{20424C84-F15D-4D60-8AC0-20098AE17FA2}"/>
              </a:ext>
            </a:extLst>
          </p:cNvPr>
          <p:cNvSpPr/>
          <p:nvPr/>
        </p:nvSpPr>
        <p:spPr>
          <a:xfrm rot="1831021">
            <a:off x="5199871" y="436353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2" name="Circle: Hollow 101">
            <a:extLst>
              <a:ext uri="{FF2B5EF4-FFF2-40B4-BE49-F238E27FC236}">
                <a16:creationId xmlns:a16="http://schemas.microsoft.com/office/drawing/2014/main" id="{F781D147-4499-48DF-B1DB-1929A8496EEC}"/>
              </a:ext>
            </a:extLst>
          </p:cNvPr>
          <p:cNvSpPr/>
          <p:nvPr/>
        </p:nvSpPr>
        <p:spPr>
          <a:xfrm rot="10197652">
            <a:off x="4424133" y="455384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A2EA902-8DAD-47E8-B598-F27A00BF1299}"/>
              </a:ext>
            </a:extLst>
          </p:cNvPr>
          <p:cNvCxnSpPr>
            <a:cxnSpLocks/>
            <a:stCxn id="101" idx="3"/>
            <a:endCxn id="102" idx="2"/>
          </p:cNvCxnSpPr>
          <p:nvPr/>
        </p:nvCxnSpPr>
        <p:spPr>
          <a:xfrm flipH="1">
            <a:off x="4710680" y="4540488"/>
            <a:ext cx="494567" cy="1303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DC6A1A69-B38B-4CDD-9DB7-CBEB3A6F4E6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EBFE514-DB0B-46F7-86AF-5700F03807F7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9A4FD46-5073-420B-9820-BDFE558D9078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gambar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Alkohol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5CF6954-FE4D-42E0-B320-1CF3CE8DCAF2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12706-C16E-4529-87A2-41405857582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hlinkClick r:id="rId4" action="ppaction://hlinksldjump"/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14" action="ppaction://hlinksldjump"/>
            <a:extLst>
              <a:ext uri="{FF2B5EF4-FFF2-40B4-BE49-F238E27FC236}">
                <a16:creationId xmlns:a16="http://schemas.microsoft.com/office/drawing/2014/main" id="{162FE271-1CCC-4613-886A-366291CF978E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F90D45-5DE4-456E-8929-E1547330C4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6" action="ppaction://hlinksldjump" tooltip="Pendahuluan"/>
            <a:extLst>
              <a:ext uri="{FF2B5EF4-FFF2-40B4-BE49-F238E27FC236}">
                <a16:creationId xmlns:a16="http://schemas.microsoft.com/office/drawing/2014/main" id="{8A23AB3B-1EC2-4539-9274-E7717B0C1EF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7" action="ppaction://hlinksldjump" tooltip="Proses Produksi Biodiesel"/>
            <a:extLst>
              <a:ext uri="{FF2B5EF4-FFF2-40B4-BE49-F238E27FC236}">
                <a16:creationId xmlns:a16="http://schemas.microsoft.com/office/drawing/2014/main" id="{FF28009D-A0D2-458A-B18C-2983533FF1B2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BDD7BD-0485-41A4-98CF-6490D2030813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CAF3C1B1-8029-43F8-88F0-2F1131638C76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6A4963B7-68FD-4265-A37A-672C0C912C2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20" action="ppaction://hlinksldjump"/>
            <a:extLst>
              <a:ext uri="{FF2B5EF4-FFF2-40B4-BE49-F238E27FC236}">
                <a16:creationId xmlns:a16="http://schemas.microsoft.com/office/drawing/2014/main" id="{64BC4176-C6CE-417F-9DF7-07E652521741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2FDF42-3A42-44DC-AF36-A72AF9D4E8F0}"/>
              </a:ext>
            </a:extLst>
          </p:cNvPr>
          <p:cNvSpPr/>
          <p:nvPr/>
        </p:nvSpPr>
        <p:spPr>
          <a:xfrm>
            <a:off x="77962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</a:rPr>
              <a:t>Perbandingan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Produktivitas</a:t>
            </a:r>
            <a:r>
              <a:rPr lang="en-US" sz="2000" b="1" dirty="0">
                <a:solidFill>
                  <a:srgbClr val="0000CC"/>
                </a:solidFill>
              </a:rPr>
              <a:t>, Yield, Luas </a:t>
            </a:r>
            <a:r>
              <a:rPr lang="en-US" sz="2000" b="1" dirty="0" err="1">
                <a:solidFill>
                  <a:srgbClr val="0000CC"/>
                </a:solidFill>
              </a:rPr>
              <a:t>Lahan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berbagai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Bahan</a:t>
            </a:r>
            <a:r>
              <a:rPr lang="en-US" sz="2000" b="1" dirty="0">
                <a:solidFill>
                  <a:srgbClr val="0000CC"/>
                </a:solidFill>
              </a:rPr>
              <a:t> Baku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0BA100-1E1A-478F-A3AB-4BBD3C957709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-40000" contrast="40000"/>
          </a:blip>
          <a:stretch>
            <a:fillRect/>
          </a:stretch>
        </p:blipFill>
        <p:spPr>
          <a:xfrm>
            <a:off x="2517285" y="1517948"/>
            <a:ext cx="6855318" cy="48597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EF04DB-70AB-446D-91A0-2C55C0EF1F95}"/>
              </a:ext>
            </a:extLst>
          </p:cNvPr>
          <p:cNvSpPr/>
          <p:nvPr/>
        </p:nvSpPr>
        <p:spPr>
          <a:xfrm>
            <a:off x="2517285" y="1517948"/>
            <a:ext cx="6855318" cy="974628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1D2E52-576E-43A7-B26A-7696C2B7D79E}"/>
              </a:ext>
            </a:extLst>
          </p:cNvPr>
          <p:cNvSpPr/>
          <p:nvPr/>
        </p:nvSpPr>
        <p:spPr>
          <a:xfrm>
            <a:off x="6890761" y="6136822"/>
            <a:ext cx="2223157" cy="155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solidFill>
                  <a:schemeClr val="tx1"/>
                </a:solidFill>
              </a:rPr>
              <a:t>(Budiman </a:t>
            </a:r>
            <a:r>
              <a:rPr lang="en-US" sz="900" dirty="0" err="1">
                <a:solidFill>
                  <a:schemeClr val="tx1"/>
                </a:solidFill>
              </a:rPr>
              <a:t>dkk</a:t>
            </a:r>
            <a:r>
              <a:rPr lang="en-US" sz="900" dirty="0">
                <a:solidFill>
                  <a:schemeClr val="tx1"/>
                </a:solidFill>
              </a:rPr>
              <a:t>, 2014)</a:t>
            </a:r>
            <a:endParaRPr lang="en-ID" sz="9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3F4D28F-A393-4269-ABE1-E0119EDBDA1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3DF4FE-43FC-4C24-AD9E-64304FB1BBAA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8798A86-E5D2-4624-8329-00C1D8521718}"/>
              </a:ext>
            </a:extLst>
          </p:cNvPr>
          <p:cNvSpPr/>
          <p:nvPr/>
        </p:nvSpPr>
        <p:spPr>
          <a:xfrm>
            <a:off x="834640" y="1193087"/>
            <a:ext cx="1327662" cy="18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2D67C-8B2F-4749-BE6A-6CDEA549244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0FF8A717-CD09-488E-8114-91E21A43B14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60BCFBEC-03AB-48A1-BBC0-E6E48C60D64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A8D1E94B-49CC-4A24-838C-6E74AB6F973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A5CFC751-44EE-496D-AABC-42CDC5566B3D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7FC913A4-B38C-4F04-8A90-4BBAB4D1CFE0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HREVO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DBE6F738-24B1-4649-A4AC-113BEB50A7B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Nonedible Veg.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10" action="ppaction://hlinksldjump"/>
            <a:extLst>
              <a:ext uri="{FF2B5EF4-FFF2-40B4-BE49-F238E27FC236}">
                <a16:creationId xmlns:a16="http://schemas.microsoft.com/office/drawing/2014/main" id="{782765A6-136F-476E-ADB9-7773012F4FEF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Low Cost Feedstock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5359F32A-3C2F-4CD8-835E-C1C8F5EC78FF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Algae Oil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1968B4AA-A032-4CE1-A9DD-E5DF400FDD1F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Alkohol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411E1C-431D-4108-9411-8CEED3F55801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EVALUASI BAHAN BAKU BIODIESEL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A91D4C-4022-48A4-88ED-7BBC88AFAF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4" name="Rectangle 43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FB86E026-AD58-43F8-ABD6-78653A17211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8DAF506A-3EFE-4765-BB03-1538A081DDD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D21537-C5C6-47E5-B72B-8A785120C7F7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A624203E-27E5-4A51-864E-748411502E10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D3D59EE2-DDF1-4E70-9C4D-EB749B8A250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68" name="Rectangle 67">
            <a:hlinkClick r:id="rId18" action="ppaction://hlinksldjump"/>
            <a:extLst>
              <a:ext uri="{FF2B5EF4-FFF2-40B4-BE49-F238E27FC236}">
                <a16:creationId xmlns:a16="http://schemas.microsoft.com/office/drawing/2014/main" id="{9A770791-E3D2-47BA-87E0-73FFCA2EFB6F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8AC48AA1-A8B4-4B7C-9714-70F65762C15B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dirty="0"/>
          </a:p>
        </p:txBody>
      </p:sp>
      <p:sp>
        <p:nvSpPr>
          <p:cNvPr id="70" name="Rectangle 69">
            <a:hlinkClick r:id="rId20" action="ppaction://hlinksldjump"/>
            <a:extLst>
              <a:ext uri="{FF2B5EF4-FFF2-40B4-BE49-F238E27FC236}">
                <a16:creationId xmlns:a16="http://schemas.microsoft.com/office/drawing/2014/main" id="{B9EF21C6-48B9-42BB-90BA-85D6E1D62326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Perbandi-ngan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bhn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FF71CC59-AA70-47D8-8547-994B035EC54E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642856-A072-4D7F-9923-401DD843C71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EF0675-2478-435C-B072-C75C898398A9}"/>
              </a:ext>
            </a:extLst>
          </p:cNvPr>
          <p:cNvSpPr/>
          <p:nvPr/>
        </p:nvSpPr>
        <p:spPr>
          <a:xfrm>
            <a:off x="2286936" y="1933307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termasuk</a:t>
            </a:r>
            <a:r>
              <a:rPr lang="en-US" dirty="0">
                <a:solidFill>
                  <a:schemeClr val="tx1"/>
                </a:solidFill>
              </a:rPr>
              <a:t> HREVO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dasar</a:t>
            </a:r>
            <a:r>
              <a:rPr lang="en-US" dirty="0">
                <a:solidFill>
                  <a:schemeClr val="tx1"/>
                </a:solidFill>
              </a:rPr>
              <a:t> biodiesel? </a:t>
            </a:r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karakteristinya</a:t>
            </a:r>
            <a:r>
              <a:rPr lang="en-US" dirty="0">
                <a:solidFill>
                  <a:schemeClr val="tx1"/>
                </a:solidFill>
              </a:rPr>
              <a:t> masing-masing.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21784C-4382-44C4-A09A-C573A50F6DCB}"/>
              </a:ext>
            </a:extLst>
          </p:cNvPr>
          <p:cNvSpPr/>
          <p:nvPr/>
        </p:nvSpPr>
        <p:spPr>
          <a:xfrm>
            <a:off x="2286936" y="2552586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termasuk</a:t>
            </a:r>
            <a:r>
              <a:rPr lang="en-US" dirty="0">
                <a:solidFill>
                  <a:schemeClr val="tx1"/>
                </a:solidFill>
              </a:rPr>
              <a:t> non edible vegetable oil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dasar</a:t>
            </a:r>
            <a:r>
              <a:rPr lang="en-US" dirty="0">
                <a:solidFill>
                  <a:schemeClr val="tx1"/>
                </a:solidFill>
              </a:rPr>
              <a:t> biodiesel? </a:t>
            </a:r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kelebihan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kekurangannya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CBA514-AE8B-4149-A1EA-128C546660C1}"/>
              </a:ext>
            </a:extLst>
          </p:cNvPr>
          <p:cNvSpPr/>
          <p:nvPr/>
        </p:nvSpPr>
        <p:spPr>
          <a:xfrm>
            <a:off x="2286936" y="3191352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termasuk</a:t>
            </a:r>
            <a:r>
              <a:rPr lang="en-US" dirty="0">
                <a:solidFill>
                  <a:schemeClr val="tx1"/>
                </a:solidFill>
              </a:rPr>
              <a:t> low cost feedstock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dasar</a:t>
            </a:r>
            <a:r>
              <a:rPr lang="en-US" dirty="0">
                <a:solidFill>
                  <a:schemeClr val="tx1"/>
                </a:solidFill>
              </a:rPr>
              <a:t> biodiesel? </a:t>
            </a:r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kelebihan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kekurangannya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46FEDC-4983-440A-B154-057378FD0222}"/>
              </a:ext>
            </a:extLst>
          </p:cNvPr>
          <p:cNvSpPr/>
          <p:nvPr/>
        </p:nvSpPr>
        <p:spPr>
          <a:xfrm>
            <a:off x="2310656" y="3853899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termasuk</a:t>
            </a:r>
            <a:r>
              <a:rPr lang="en-US" dirty="0">
                <a:solidFill>
                  <a:schemeClr val="tx1"/>
                </a:solidFill>
              </a:rPr>
              <a:t> algae oil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dasar</a:t>
            </a:r>
            <a:r>
              <a:rPr lang="en-US" dirty="0">
                <a:solidFill>
                  <a:schemeClr val="tx1"/>
                </a:solidFill>
              </a:rPr>
              <a:t> biodiesel? </a:t>
            </a:r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karakteristiknya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38A677-E9DE-4E99-8A43-E1513DF41A5D}"/>
              </a:ext>
            </a:extLst>
          </p:cNvPr>
          <p:cNvSpPr/>
          <p:nvPr/>
        </p:nvSpPr>
        <p:spPr>
          <a:xfrm>
            <a:off x="2321913" y="4493217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saja</a:t>
            </a:r>
            <a:r>
              <a:rPr lang="en-US" dirty="0">
                <a:solidFill>
                  <a:schemeClr val="tx1"/>
                </a:solidFill>
              </a:rPr>
              <a:t> alcohol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pembuatan</a:t>
            </a:r>
            <a:r>
              <a:rPr lang="en-US" dirty="0">
                <a:solidFill>
                  <a:schemeClr val="tx1"/>
                </a:solidFill>
              </a:rPr>
              <a:t> biodiesel? </a:t>
            </a:r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karakteristiknya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048173-5677-48DB-AC7A-906D18311701}"/>
              </a:ext>
            </a:extLst>
          </p:cNvPr>
          <p:cNvSpPr/>
          <p:nvPr/>
        </p:nvSpPr>
        <p:spPr>
          <a:xfrm>
            <a:off x="2310656" y="5145974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singkat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perbandingan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E5E738-8158-4272-B98D-F67A2F55F1C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PERSAMAAN REAKSI TRANSESTERIFIKASI">
            <a:extLst>
              <a:ext uri="{FF2B5EF4-FFF2-40B4-BE49-F238E27FC236}">
                <a16:creationId xmlns:a16="http://schemas.microsoft.com/office/drawing/2014/main" id="{799778E1-9842-4DF2-9787-022468DC7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7"/>
          <a:stretch/>
        </p:blipFill>
        <p:spPr bwMode="auto">
          <a:xfrm>
            <a:off x="1638060" y="3552264"/>
            <a:ext cx="8813847" cy="190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6" action="ppaction://hlinksldjump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7" action="ppaction://hlinksldjump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8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9" action="ppaction://hlinksldjump"/>
            <a:extLst>
              <a:ext uri="{FF2B5EF4-FFF2-40B4-BE49-F238E27FC236}">
                <a16:creationId xmlns:a16="http://schemas.microsoft.com/office/drawing/2014/main" id="{C132C28F-BCAB-42DF-8D0B-69FB69ECD657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10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1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2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Callout: Left Arrow 31">
            <a:extLst>
              <a:ext uri="{FF2B5EF4-FFF2-40B4-BE49-F238E27FC236}">
                <a16:creationId xmlns:a16="http://schemas.microsoft.com/office/drawing/2014/main" id="{E3E982F6-3BBC-41B6-AD90-EDEF9E269E7C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F31A0E-FD8A-4B18-9627-6F8981ED11C6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Reaksi</a:t>
            </a:r>
            <a:r>
              <a:rPr lang="en-US" sz="2800" b="1" dirty="0">
                <a:solidFill>
                  <a:srgbClr val="0000CC"/>
                </a:solidFill>
              </a:rPr>
              <a:t> Kimia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F0D75AD-ABD9-4422-82DE-BDBE45A80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5" name="Rectangle 34">
            <a:hlinkClick r:id="rId14" action="ppaction://hlinksldjump" tooltip="Pendahuluan"/>
            <a:extLst>
              <a:ext uri="{FF2B5EF4-FFF2-40B4-BE49-F238E27FC236}">
                <a16:creationId xmlns:a16="http://schemas.microsoft.com/office/drawing/2014/main" id="{56637EA1-A1FF-4388-8D75-F50E5586B96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hlinkClick r:id="rId15" action="ppaction://hlinksldjump" tooltip="Proses Produksi Biodiesel"/>
            <a:extLst>
              <a:ext uri="{FF2B5EF4-FFF2-40B4-BE49-F238E27FC236}">
                <a16:creationId xmlns:a16="http://schemas.microsoft.com/office/drawing/2014/main" id="{93A23497-D130-480B-A33A-A30C8E2208C1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35B299E-95AE-4F80-B1BC-4E3CB1A24F29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7" name="Action Button: Blank 66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50264741-5604-4B85-8203-3CC909C56037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rId17" action="ppaction://hlinksldjump" tooltip="Kembali ke Menu Utama"/>
            <a:extLst>
              <a:ext uri="{FF2B5EF4-FFF2-40B4-BE49-F238E27FC236}">
                <a16:creationId xmlns:a16="http://schemas.microsoft.com/office/drawing/2014/main" id="{057C6D2C-6559-4223-9FD7-66C38CBB15F7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A8634B-4BAB-4225-AA68-BC7150BBBA1E}"/>
              </a:ext>
            </a:extLst>
          </p:cNvPr>
          <p:cNvSpPr/>
          <p:nvPr/>
        </p:nvSpPr>
        <p:spPr>
          <a:xfrm>
            <a:off x="1467853" y="3089299"/>
            <a:ext cx="9283932" cy="225620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D6478FA-5972-4B2F-B9F1-3DE6E233618A}"/>
              </a:ext>
            </a:extLst>
          </p:cNvPr>
          <p:cNvSpPr/>
          <p:nvPr/>
        </p:nvSpPr>
        <p:spPr>
          <a:xfrm>
            <a:off x="4854260" y="4002458"/>
            <a:ext cx="2466474" cy="22562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REAKSI KIMIA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029FD66-9F42-4DBA-901F-F42CEB5AE4F4}"/>
              </a:ext>
            </a:extLst>
          </p:cNvPr>
          <p:cNvSpPr/>
          <p:nvPr/>
        </p:nvSpPr>
        <p:spPr>
          <a:xfrm>
            <a:off x="5201881" y="4304456"/>
            <a:ext cx="1740022" cy="1642280"/>
          </a:xfrm>
          <a:prstGeom prst="ellipse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37892" name="Picture 4" descr="Image result for reaksi">
            <a:extLst>
              <a:ext uri="{FF2B5EF4-FFF2-40B4-BE49-F238E27FC236}">
                <a16:creationId xmlns:a16="http://schemas.microsoft.com/office/drawing/2014/main" id="{0C6D1CC7-8502-41A7-A0D0-848F9C61B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D50CC3-6C5A-4C34-8CE0-9ECB14746D34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pic>
        <p:nvPicPr>
          <p:cNvPr id="37894" name="Picture 6" descr="Image result for reaksi">
            <a:extLst>
              <a:ext uri="{FF2B5EF4-FFF2-40B4-BE49-F238E27FC236}">
                <a16:creationId xmlns:a16="http://schemas.microsoft.com/office/drawing/2014/main" id="{DDF1B893-CA7F-4DBB-91C3-99C786488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FFE1AF-B94B-458C-9E00-F9862793D663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37C5DE-C395-4442-BD5D-952AFEC6095E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58E3984-9D15-4C75-A9DB-3A42BF906C00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hlinkClick r:id="rId5" action="ppaction://hlinksldjump" tooltip="Reaksi transesterifikasi"/>
            <a:extLst>
              <a:ext uri="{FF2B5EF4-FFF2-40B4-BE49-F238E27FC236}">
                <a16:creationId xmlns:a16="http://schemas.microsoft.com/office/drawing/2014/main" id="{1096ACCC-CE21-4E60-8428-B69EDABD053F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rId6" action="ppaction://hlinksldjump" tooltip="Reaksi esterifikasi"/>
            <a:extLst>
              <a:ext uri="{FF2B5EF4-FFF2-40B4-BE49-F238E27FC236}">
                <a16:creationId xmlns:a16="http://schemas.microsoft.com/office/drawing/2014/main" id="{F212C05F-6A27-4DE4-B6F7-1C09DD96B0D6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74" name="Circle: Hollow 73">
            <a:extLst>
              <a:ext uri="{FF2B5EF4-FFF2-40B4-BE49-F238E27FC236}">
                <a16:creationId xmlns:a16="http://schemas.microsoft.com/office/drawing/2014/main" id="{7300816B-F21C-4021-88A4-C0862AB9FBCF}"/>
              </a:ext>
            </a:extLst>
          </p:cNvPr>
          <p:cNvSpPr/>
          <p:nvPr/>
        </p:nvSpPr>
        <p:spPr>
          <a:xfrm rot="20908830">
            <a:off x="3928205" y="376266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5" name="Circle: Hollow 74">
            <a:extLst>
              <a:ext uri="{FF2B5EF4-FFF2-40B4-BE49-F238E27FC236}">
                <a16:creationId xmlns:a16="http://schemas.microsoft.com/office/drawing/2014/main" id="{3779C594-FAF4-4D68-BD03-74E95EA36016}"/>
              </a:ext>
            </a:extLst>
          </p:cNvPr>
          <p:cNvSpPr/>
          <p:nvPr/>
        </p:nvSpPr>
        <p:spPr>
          <a:xfrm rot="1189415">
            <a:off x="5055276" y="425201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3D25F93-35BF-4456-9B75-95D7F34875FE}"/>
              </a:ext>
            </a:extLst>
          </p:cNvPr>
          <p:cNvCxnSpPr>
            <a:cxnSpLocks/>
            <a:stCxn id="74" idx="5"/>
            <a:endCxn id="75" idx="2"/>
          </p:cNvCxnSpPr>
          <p:nvPr/>
        </p:nvCxnSpPr>
        <p:spPr>
          <a:xfrm>
            <a:off x="4192696" y="3982975"/>
            <a:ext cx="871136" cy="362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BA16DDC1-AF96-4EB6-8E47-E00156F39176}"/>
              </a:ext>
            </a:extLst>
          </p:cNvPr>
          <p:cNvSpPr/>
          <p:nvPr/>
        </p:nvSpPr>
        <p:spPr>
          <a:xfrm rot="6650229">
            <a:off x="8007784" y="374535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993E47C5-05EF-47D4-B9ED-2D3BA775DEA3}"/>
              </a:ext>
            </a:extLst>
          </p:cNvPr>
          <p:cNvSpPr/>
          <p:nvPr/>
        </p:nvSpPr>
        <p:spPr>
          <a:xfrm rot="9164982">
            <a:off x="6834457" y="428278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B97C97A-685E-4F2B-83EC-69C30E3902E6}"/>
              </a:ext>
            </a:extLst>
          </p:cNvPr>
          <p:cNvCxnSpPr>
            <a:cxnSpLocks/>
            <a:stCxn id="77" idx="5"/>
            <a:endCxn id="78" idx="2"/>
          </p:cNvCxnSpPr>
          <p:nvPr/>
        </p:nvCxnSpPr>
        <p:spPr>
          <a:xfrm flipH="1">
            <a:off x="7107191" y="3947192"/>
            <a:ext cx="914693" cy="411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E4B2E6F-453F-4FFA-B37F-6959DA95266B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0872EA8-ABC7-42EC-9E77-AB0DA5254A3C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FC82D3E-F6D0-492C-8725-D7404EA501AB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pada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pada submenu </a:t>
            </a:r>
            <a:r>
              <a:rPr lang="en-US" sz="1000" dirty="0" err="1">
                <a:solidFill>
                  <a:schemeClr val="tx1"/>
                </a:solidFill>
              </a:rPr>
              <a:t>sisi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kanan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72F9F-1250-41C9-A544-FC0C1C60008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690A1CF-4705-4686-B3AA-6AA0A88E2C73}"/>
              </a:ext>
            </a:extLst>
          </p:cNvPr>
          <p:cNvSpPr/>
          <p:nvPr/>
        </p:nvSpPr>
        <p:spPr>
          <a:xfrm>
            <a:off x="5011845" y="4429324"/>
            <a:ext cx="6033144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2" action="ppaction://hlinksldjump" tooltip="sering disebut juga reaksi alkoholisis"/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alcohol dan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dan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</a:t>
            </a:r>
            <a:r>
              <a:rPr lang="en-US" dirty="0" err="1">
                <a:solidFill>
                  <a:schemeClr val="tx1"/>
                </a:solidFill>
              </a:rPr>
              <a:t>inilah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biodiesel.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komponen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penyusun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dan lemak yang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trimester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gliserol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asam-asam</a:t>
            </a:r>
            <a:r>
              <a:rPr lang="en-US" dirty="0">
                <a:solidFill>
                  <a:schemeClr val="tx1"/>
                </a:solidFill>
              </a:rPr>
              <a:t> lemak.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5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6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7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8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51646530-2FC5-4FA7-9332-FC42B944CBF3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11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4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6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9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4FCAAFD9-E340-4227-B5D3-78A1C57154CA}"/>
              </a:ext>
            </a:extLst>
          </p:cNvPr>
          <p:cNvSpPr/>
          <p:nvPr/>
        </p:nvSpPr>
        <p:spPr>
          <a:xfrm rot="20908830">
            <a:off x="3928205" y="376266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8" name="Circle: Hollow 77">
            <a:extLst>
              <a:ext uri="{FF2B5EF4-FFF2-40B4-BE49-F238E27FC236}">
                <a16:creationId xmlns:a16="http://schemas.microsoft.com/office/drawing/2014/main" id="{51A699DA-1316-4166-A668-C05CDCFBCABD}"/>
              </a:ext>
            </a:extLst>
          </p:cNvPr>
          <p:cNvSpPr/>
          <p:nvPr/>
        </p:nvSpPr>
        <p:spPr>
          <a:xfrm rot="1189415">
            <a:off x="5055276" y="4252014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64B8795-78CC-4869-A5AA-DFCA61F82471}"/>
              </a:ext>
            </a:extLst>
          </p:cNvPr>
          <p:cNvCxnSpPr>
            <a:cxnSpLocks/>
            <a:stCxn id="77" idx="5"/>
            <a:endCxn id="78" idx="2"/>
          </p:cNvCxnSpPr>
          <p:nvPr/>
        </p:nvCxnSpPr>
        <p:spPr>
          <a:xfrm>
            <a:off x="4192696" y="3982975"/>
            <a:ext cx="871136" cy="362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2" descr="Image result for PERSAMAAN REAKSI TRANSESTERIFIKASI">
            <a:extLst>
              <a:ext uri="{FF2B5EF4-FFF2-40B4-BE49-F238E27FC236}">
                <a16:creationId xmlns:a16="http://schemas.microsoft.com/office/drawing/2014/main" id="{CE260FE6-62A5-4764-8579-23F8EBE20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1"/>
          <a:stretch/>
        </p:blipFill>
        <p:spPr bwMode="auto">
          <a:xfrm>
            <a:off x="4637513" y="2661217"/>
            <a:ext cx="6588004" cy="13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Arrow: Right 84">
            <a:extLst>
              <a:ext uri="{FF2B5EF4-FFF2-40B4-BE49-F238E27FC236}">
                <a16:creationId xmlns:a16="http://schemas.microsoft.com/office/drawing/2014/main" id="{6B12EC0B-81A2-4913-98D1-BFC39FDDA83F}"/>
              </a:ext>
            </a:extLst>
          </p:cNvPr>
          <p:cNvSpPr/>
          <p:nvPr/>
        </p:nvSpPr>
        <p:spPr>
          <a:xfrm rot="5400000" flipH="1" flipV="1">
            <a:off x="6563020" y="4193247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349A0E-ED1B-49A0-A8D3-3AEC436FBB06}"/>
              </a:ext>
            </a:extLst>
          </p:cNvPr>
          <p:cNvSpPr/>
          <p:nvPr/>
        </p:nvSpPr>
        <p:spPr>
          <a:xfrm>
            <a:off x="4733769" y="2667286"/>
            <a:ext cx="6491698" cy="1396745"/>
          </a:xfrm>
          <a:prstGeom prst="rect">
            <a:avLst/>
          </a:prstGeom>
          <a:solidFill>
            <a:schemeClr val="accent5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E43BFA1-C89C-49B4-BC05-7C630CEDA95C}"/>
              </a:ext>
            </a:extLst>
          </p:cNvPr>
          <p:cNvSpPr/>
          <p:nvPr/>
        </p:nvSpPr>
        <p:spPr>
          <a:xfrm>
            <a:off x="4982462" y="1757741"/>
            <a:ext cx="6033144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hidrokarbon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rantai</a:t>
            </a:r>
            <a:r>
              <a:rPr lang="en-US" dirty="0">
                <a:solidFill>
                  <a:schemeClr val="tx1"/>
                </a:solidFill>
              </a:rPr>
              <a:t> Panjang yang </a:t>
            </a:r>
            <a:r>
              <a:rPr lang="en-US" dirty="0" err="1">
                <a:solidFill>
                  <a:schemeClr val="tx1"/>
                </a:solidFill>
              </a:rPr>
              <a:t>biasa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44F40AFC-B854-4ED1-8941-D7C3B0DB5ADA}"/>
              </a:ext>
            </a:extLst>
          </p:cNvPr>
          <p:cNvSpPr/>
          <p:nvPr/>
        </p:nvSpPr>
        <p:spPr>
          <a:xfrm rot="5400000" flipH="1" flipV="1">
            <a:off x="6533637" y="250401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21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2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Faktor</a:t>
            </a:r>
            <a:r>
              <a:rPr lang="en-US" dirty="0">
                <a:solidFill>
                  <a:srgbClr val="FF0000"/>
                </a:solidFill>
              </a:rPr>
              <a:t>-factor yang </a:t>
            </a:r>
            <a:r>
              <a:rPr lang="en-US" dirty="0" err="1">
                <a:solidFill>
                  <a:srgbClr val="FF0000"/>
                </a:solidFill>
              </a:rPr>
              <a:t>mempengaruhi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100" name="Rectangle 99">
            <a:hlinkClick r:id="rId23" action="ppaction://hlinksldjump" tooltip="Faktor-faktor yang mempengaruhi transesterifikasi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59DECC1-01FF-40AC-BB4F-4C1F8208FEA3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80E57B1-1AA9-4DA3-ABDF-C023C34E0A0F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9" action="ppaction://hlinksldjump"/>
            <a:extLst>
              <a:ext uri="{FF2B5EF4-FFF2-40B4-BE49-F238E27FC236}">
                <a16:creationId xmlns:a16="http://schemas.microsoft.com/office/drawing/2014/main" id="{5CA48FAD-3FF5-45B9-8A17-E8CF7B81287B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2199492-EE64-4E6D-BBC2-442140393076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9" action="ppaction://hlinksldjump"/>
            <a:extLst>
              <a:ext uri="{FF2B5EF4-FFF2-40B4-BE49-F238E27FC236}">
                <a16:creationId xmlns:a16="http://schemas.microsoft.com/office/drawing/2014/main" id="{9182DA02-52B4-4B29-8E6D-841B1F1F8931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66A3F0-2E01-4E7B-8BEE-AA0331509FE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18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E43BFA1-C89C-49B4-BC05-7C630CEDA95C}"/>
              </a:ext>
            </a:extLst>
          </p:cNvPr>
          <p:cNvSpPr/>
          <p:nvPr/>
        </p:nvSpPr>
        <p:spPr>
          <a:xfrm>
            <a:off x="4826046" y="175774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trigliserida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reaksi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 </a:t>
            </a: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9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0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-factor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00" name="Rectangle 99">
            <a:hlinkClick r:id="rId21" action="ppaction://hlinksldjump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1BB5201-2E74-4B74-8DFF-084D4F5EC097}"/>
              </a:ext>
            </a:extLst>
          </p:cNvPr>
          <p:cNvSpPr/>
          <p:nvPr/>
        </p:nvSpPr>
        <p:spPr>
          <a:xfrm>
            <a:off x="3644908" y="1385140"/>
            <a:ext cx="7419518" cy="31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Transesterifikasi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EE22FB65-E699-4106-ABFD-F0732AD00010}"/>
              </a:ext>
            </a:extLst>
          </p:cNvPr>
          <p:cNvSpPr/>
          <p:nvPr/>
        </p:nvSpPr>
        <p:spPr>
          <a:xfrm rot="16907208">
            <a:off x="3996971" y="23893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2A130B61-39B9-4269-B7BB-DD653D695549}"/>
              </a:ext>
            </a:extLst>
          </p:cNvPr>
          <p:cNvSpPr/>
          <p:nvPr/>
        </p:nvSpPr>
        <p:spPr>
          <a:xfrm rot="19899378">
            <a:off x="4691076" y="195641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5C119D-BE89-4E20-AE64-78A037C95EAF}"/>
              </a:ext>
            </a:extLst>
          </p:cNvPr>
          <p:cNvCxnSpPr>
            <a:cxnSpLocks/>
            <a:stCxn id="68" idx="5"/>
            <a:endCxn id="71" idx="2"/>
          </p:cNvCxnSpPr>
          <p:nvPr/>
        </p:nvCxnSpPr>
        <p:spPr>
          <a:xfrm flipV="1">
            <a:off x="4260624" y="2167146"/>
            <a:ext cx="447761" cy="284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574252FA-B34C-4217-A162-A2C7BFA0D7CE}"/>
              </a:ext>
            </a:extLst>
          </p:cNvPr>
          <p:cNvSpPr/>
          <p:nvPr/>
        </p:nvSpPr>
        <p:spPr>
          <a:xfrm>
            <a:off x="5332878" y="2361135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EAEB174D-014F-4C2C-8E98-43218A84C263}"/>
              </a:ext>
            </a:extLst>
          </p:cNvPr>
          <p:cNvSpPr/>
          <p:nvPr/>
        </p:nvSpPr>
        <p:spPr>
          <a:xfrm>
            <a:off x="5367330" y="2660611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13CE100D-4C48-4665-A001-5E6DF81D54BB}"/>
              </a:ext>
            </a:extLst>
          </p:cNvPr>
          <p:cNvSpPr/>
          <p:nvPr/>
        </p:nvSpPr>
        <p:spPr>
          <a:xfrm>
            <a:off x="5344417" y="2908927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80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333AB40E-F15F-4225-AB90-0E744F8D628B}"/>
              </a:ext>
            </a:extLst>
          </p:cNvPr>
          <p:cNvSpPr/>
          <p:nvPr/>
        </p:nvSpPr>
        <p:spPr>
          <a:xfrm>
            <a:off x="5307285" y="3227569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B2FB34B3-FBF4-4CEE-BF4F-8446861C3C8F}"/>
              </a:ext>
            </a:extLst>
          </p:cNvPr>
          <p:cNvSpPr/>
          <p:nvPr/>
        </p:nvSpPr>
        <p:spPr>
          <a:xfrm>
            <a:off x="5372890" y="3479949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 73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7A99A095-8053-4EFB-BA97-EB120F86C12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2F87A5B-FC36-4FD4-8516-B21DF302BA12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8" action="ppaction://hlinksldjump"/>
            <a:extLst>
              <a:ext uri="{FF2B5EF4-FFF2-40B4-BE49-F238E27FC236}">
                <a16:creationId xmlns:a16="http://schemas.microsoft.com/office/drawing/2014/main" id="{D90CCFE3-F7D9-435A-B4BF-441C964CAAA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8" action="ppaction://hlinksldjump"/>
            <a:extLst>
              <a:ext uri="{FF2B5EF4-FFF2-40B4-BE49-F238E27FC236}">
                <a16:creationId xmlns:a16="http://schemas.microsoft.com/office/drawing/2014/main" id="{6C6B7C12-C596-44FF-BCC5-19C228A57F69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E329F0D-1D37-4439-BB21-864DDD541894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hlinkClick r:id="rId18" action="ppaction://hlinksldjump"/>
            <a:extLst>
              <a:ext uri="{FF2B5EF4-FFF2-40B4-BE49-F238E27FC236}">
                <a16:creationId xmlns:a16="http://schemas.microsoft.com/office/drawing/2014/main" id="{ED24F734-CF10-4A25-A572-BF9429EC6C33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2206C-B34D-4F99-BF21-0B7818049624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B74D045-1686-4B4A-91A2-F571FA59043B}"/>
              </a:ext>
            </a:extLst>
          </p:cNvPr>
          <p:cNvSpPr/>
          <p:nvPr/>
        </p:nvSpPr>
        <p:spPr>
          <a:xfrm>
            <a:off x="4826046" y="175774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rgbClr val="0000CC"/>
                </a:solidFill>
              </a:rPr>
              <a:t>Jenis </a:t>
            </a:r>
            <a:r>
              <a:rPr lang="en-ID" u="sng" dirty="0" err="1">
                <a:solidFill>
                  <a:srgbClr val="0000CC"/>
                </a:solidFill>
              </a:rPr>
              <a:t>alkohol</a:t>
            </a:r>
            <a:endParaRPr lang="en-ID" u="sng" dirty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ID" dirty="0">
                <a:solidFill>
                  <a:schemeClr val="tx1"/>
                </a:solidFill>
              </a:rPr>
              <a:t>Perbandingan molar alcohol dan </a:t>
            </a:r>
            <a:r>
              <a:rPr lang="en-ID" dirty="0" err="1">
                <a:solidFill>
                  <a:schemeClr val="tx1"/>
                </a:solidFill>
              </a:rPr>
              <a:t>trigliserida</a:t>
            </a:r>
            <a:endParaRPr lang="en-ID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rekasi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 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C12186A-DE11-464D-BCAC-669AF0D3DE0D}"/>
              </a:ext>
            </a:extLst>
          </p:cNvPr>
          <p:cNvSpPr/>
          <p:nvPr/>
        </p:nvSpPr>
        <p:spPr>
          <a:xfrm>
            <a:off x="4830048" y="401165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Jenis alcohol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trigliserida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reaksi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 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18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9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0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-factor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00" name="Rectangle 99">
            <a:hlinkClick r:id="rId21" action="ppaction://hlinksldjump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1BB5201-2E74-4B74-8DFF-084D4F5EC097}"/>
              </a:ext>
            </a:extLst>
          </p:cNvPr>
          <p:cNvSpPr/>
          <p:nvPr/>
        </p:nvSpPr>
        <p:spPr>
          <a:xfrm>
            <a:off x="3644908" y="1385140"/>
            <a:ext cx="7419518" cy="31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Transesterifikasi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EE22FB65-E699-4106-ABFD-F0732AD00010}"/>
              </a:ext>
            </a:extLst>
          </p:cNvPr>
          <p:cNvSpPr/>
          <p:nvPr/>
        </p:nvSpPr>
        <p:spPr>
          <a:xfrm rot="16907208">
            <a:off x="3996971" y="23893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2A130B61-39B9-4269-B7BB-DD653D695549}"/>
              </a:ext>
            </a:extLst>
          </p:cNvPr>
          <p:cNvSpPr/>
          <p:nvPr/>
        </p:nvSpPr>
        <p:spPr>
          <a:xfrm rot="19899378">
            <a:off x="4691076" y="195641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5C119D-BE89-4E20-AE64-78A037C95EAF}"/>
              </a:ext>
            </a:extLst>
          </p:cNvPr>
          <p:cNvCxnSpPr>
            <a:cxnSpLocks/>
            <a:stCxn id="68" idx="5"/>
            <a:endCxn id="71" idx="2"/>
          </p:cNvCxnSpPr>
          <p:nvPr/>
        </p:nvCxnSpPr>
        <p:spPr>
          <a:xfrm flipV="1">
            <a:off x="4260624" y="2167146"/>
            <a:ext cx="447761" cy="284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hlinkClick r:id="rId22" action="ppaction://hlinksldjump"/>
            <a:extLst>
              <a:ext uri="{FF2B5EF4-FFF2-40B4-BE49-F238E27FC236}">
                <a16:creationId xmlns:a16="http://schemas.microsoft.com/office/drawing/2014/main" id="{50196CB3-D9A5-474A-B57F-291EE906DD44}"/>
              </a:ext>
            </a:extLst>
          </p:cNvPr>
          <p:cNvSpPr/>
          <p:nvPr/>
        </p:nvSpPr>
        <p:spPr>
          <a:xfrm>
            <a:off x="5382310" y="2349510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 73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C03725D6-A8EE-4B4D-B5CE-BDFD09EC6859}"/>
              </a:ext>
            </a:extLst>
          </p:cNvPr>
          <p:cNvSpPr/>
          <p:nvPr/>
        </p:nvSpPr>
        <p:spPr>
          <a:xfrm>
            <a:off x="5367330" y="2660611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CE147ED4-4156-4CB1-8C94-E8A78EDDF853}"/>
              </a:ext>
            </a:extLst>
          </p:cNvPr>
          <p:cNvSpPr/>
          <p:nvPr/>
        </p:nvSpPr>
        <p:spPr>
          <a:xfrm>
            <a:off x="5344417" y="2908927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ACB97656-4CE9-4911-AAA3-8C63DB0A6163}"/>
              </a:ext>
            </a:extLst>
          </p:cNvPr>
          <p:cNvSpPr/>
          <p:nvPr/>
        </p:nvSpPr>
        <p:spPr>
          <a:xfrm>
            <a:off x="5307285" y="3227569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E3ECAA4A-B329-4354-BC02-9AFCE2C51B97}"/>
              </a:ext>
            </a:extLst>
          </p:cNvPr>
          <p:cNvSpPr/>
          <p:nvPr/>
        </p:nvSpPr>
        <p:spPr>
          <a:xfrm>
            <a:off x="5372890" y="3479949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2" action="ppaction://hlinksldjump"/>
            <a:extLst>
              <a:ext uri="{FF2B5EF4-FFF2-40B4-BE49-F238E27FC236}">
                <a16:creationId xmlns:a16="http://schemas.microsoft.com/office/drawing/2014/main" id="{A0088590-6106-436D-A86D-615DB9F0664F}"/>
              </a:ext>
            </a:extLst>
          </p:cNvPr>
          <p:cNvSpPr/>
          <p:nvPr/>
        </p:nvSpPr>
        <p:spPr>
          <a:xfrm>
            <a:off x="5340896" y="4619061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 82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35AABE68-E703-4028-AF8C-DBFACD614962}"/>
              </a:ext>
            </a:extLst>
          </p:cNvPr>
          <p:cNvSpPr/>
          <p:nvPr/>
        </p:nvSpPr>
        <p:spPr>
          <a:xfrm>
            <a:off x="5375348" y="4918537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 83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5764BE9C-B203-40D5-9F07-711C2BDEC620}"/>
              </a:ext>
            </a:extLst>
          </p:cNvPr>
          <p:cNvSpPr/>
          <p:nvPr/>
        </p:nvSpPr>
        <p:spPr>
          <a:xfrm>
            <a:off x="5352435" y="5166853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FF565FCB-D4A3-4A07-98CA-57EFDAE2ECAD}"/>
              </a:ext>
            </a:extLst>
          </p:cNvPr>
          <p:cNvSpPr/>
          <p:nvPr/>
        </p:nvSpPr>
        <p:spPr>
          <a:xfrm>
            <a:off x="5315303" y="5485495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2B0BEF96-7CDA-4494-A4D9-ED8D74CA833A}"/>
              </a:ext>
            </a:extLst>
          </p:cNvPr>
          <p:cNvSpPr/>
          <p:nvPr/>
        </p:nvSpPr>
        <p:spPr>
          <a:xfrm>
            <a:off x="5380908" y="5737875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1F6D756-5716-4E7B-AF94-331DD25B9B28}"/>
              </a:ext>
            </a:extLst>
          </p:cNvPr>
          <p:cNvSpPr/>
          <p:nvPr/>
        </p:nvSpPr>
        <p:spPr>
          <a:xfrm>
            <a:off x="4844474" y="2550930"/>
            <a:ext cx="5876728" cy="23380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Metanol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etanol</a:t>
            </a:r>
            <a:r>
              <a:rPr lang="en-US" dirty="0">
                <a:solidFill>
                  <a:schemeClr val="tx1"/>
                </a:solidFill>
              </a:rPr>
              <a:t>, propanol, butanol. Yang paling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methanol yang </a:t>
            </a:r>
            <a:r>
              <a:rPr lang="en-US" dirty="0" err="1">
                <a:solidFill>
                  <a:schemeClr val="tx1"/>
                </a:solidFill>
              </a:rPr>
              <a:t>harganya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murah</a:t>
            </a:r>
            <a:r>
              <a:rPr lang="en-US" dirty="0">
                <a:solidFill>
                  <a:schemeClr val="tx1"/>
                </a:solidFill>
              </a:rPr>
              <a:t>, paling </a:t>
            </a:r>
            <a:r>
              <a:rPr lang="en-US" dirty="0" err="1">
                <a:solidFill>
                  <a:schemeClr val="tx1"/>
                </a:solidFill>
              </a:rPr>
              <a:t>reaktif</a:t>
            </a:r>
            <a:r>
              <a:rPr lang="en-US" dirty="0">
                <a:solidFill>
                  <a:schemeClr val="tx1"/>
                </a:solidFill>
              </a:rPr>
              <a:t>, dan juga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alkohol alcohol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rantai</a:t>
            </a:r>
            <a:r>
              <a:rPr lang="en-US" dirty="0">
                <a:solidFill>
                  <a:schemeClr val="tx1"/>
                </a:solidFill>
              </a:rPr>
              <a:t> atom paling </a:t>
            </a:r>
            <a:r>
              <a:rPr lang="en-US" dirty="0" err="1">
                <a:solidFill>
                  <a:schemeClr val="tx1"/>
                </a:solidFill>
              </a:rPr>
              <a:t>pendek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Semakin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pendek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kecil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steriknya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memudahkan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penyerapan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karbonil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alkoxide. </a:t>
            </a:r>
            <a:r>
              <a:rPr lang="en-US" dirty="0" err="1">
                <a:solidFill>
                  <a:schemeClr val="tx1"/>
                </a:solidFill>
              </a:rPr>
              <a:t>Metanol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mampu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melarutkan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basa </a:t>
            </a:r>
            <a:r>
              <a:rPr lang="en-US" dirty="0" err="1">
                <a:solidFill>
                  <a:schemeClr val="tx1"/>
                </a:solidFill>
              </a:rPr>
              <a:t>sperti</a:t>
            </a:r>
            <a:r>
              <a:rPr lang="en-US" dirty="0">
                <a:solidFill>
                  <a:schemeClr val="tx1"/>
                </a:solidFill>
              </a:rPr>
              <a:t> KOH dan NaOH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kepolarannya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439D1872-F3BB-4E1E-9503-B51379CF1C4C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D875E83-E064-4FF0-87DC-F6A0E3E88E67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18" action="ppaction://hlinksldjump"/>
            <a:extLst>
              <a:ext uri="{FF2B5EF4-FFF2-40B4-BE49-F238E27FC236}">
                <a16:creationId xmlns:a16="http://schemas.microsoft.com/office/drawing/2014/main" id="{7CE9CE92-15F3-4A5E-B559-C60EC62516CC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8" action="ppaction://hlinksldjump"/>
            <a:extLst>
              <a:ext uri="{FF2B5EF4-FFF2-40B4-BE49-F238E27FC236}">
                <a16:creationId xmlns:a16="http://schemas.microsoft.com/office/drawing/2014/main" id="{B68A9A50-0F24-4659-BC85-DC0B602684EE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D07115C-236E-469A-8EE1-1876C03395C7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8" action="ppaction://hlinksldjump"/>
            <a:extLst>
              <a:ext uri="{FF2B5EF4-FFF2-40B4-BE49-F238E27FC236}">
                <a16:creationId xmlns:a16="http://schemas.microsoft.com/office/drawing/2014/main" id="{3C5534EB-784C-4CC3-8E19-720355D93724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D0A7F2-351D-4EAC-9726-DEACE54DF96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18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E43BFA1-C89C-49B4-BC05-7C630CEDA95C}"/>
              </a:ext>
            </a:extLst>
          </p:cNvPr>
          <p:cNvSpPr/>
          <p:nvPr/>
        </p:nvSpPr>
        <p:spPr>
          <a:xfrm>
            <a:off x="4826046" y="175774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Perbandingan molar </a:t>
            </a:r>
            <a:r>
              <a:rPr lang="en-ID" dirty="0" err="1">
                <a:solidFill>
                  <a:srgbClr val="0000CC"/>
                </a:solidFill>
              </a:rPr>
              <a:t>alkohol</a:t>
            </a:r>
            <a:r>
              <a:rPr lang="en-ID" dirty="0">
                <a:solidFill>
                  <a:srgbClr val="0000CC"/>
                </a:solidFill>
              </a:rPr>
              <a:t> dan </a:t>
            </a:r>
            <a:r>
              <a:rPr lang="en-ID" dirty="0" err="1">
                <a:solidFill>
                  <a:srgbClr val="0000CC"/>
                </a:solidFill>
              </a:rPr>
              <a:t>trigliserida</a:t>
            </a:r>
            <a:endParaRPr lang="en-ID" dirty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rekasi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 </a:t>
            </a: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9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0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-factor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00" name="Rectangle 99">
            <a:hlinkClick r:id="rId21" action="ppaction://hlinksldjump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1BB5201-2E74-4B74-8DFF-084D4F5EC097}"/>
              </a:ext>
            </a:extLst>
          </p:cNvPr>
          <p:cNvSpPr/>
          <p:nvPr/>
        </p:nvSpPr>
        <p:spPr>
          <a:xfrm>
            <a:off x="3644908" y="1385140"/>
            <a:ext cx="7419518" cy="31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Transesterifikasi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EE22FB65-E699-4106-ABFD-F0732AD00010}"/>
              </a:ext>
            </a:extLst>
          </p:cNvPr>
          <p:cNvSpPr/>
          <p:nvPr/>
        </p:nvSpPr>
        <p:spPr>
          <a:xfrm rot="16907208">
            <a:off x="3996971" y="23893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2A130B61-39B9-4269-B7BB-DD653D695549}"/>
              </a:ext>
            </a:extLst>
          </p:cNvPr>
          <p:cNvSpPr/>
          <p:nvPr/>
        </p:nvSpPr>
        <p:spPr>
          <a:xfrm rot="19899378">
            <a:off x="4691076" y="195641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5C119D-BE89-4E20-AE64-78A037C95EAF}"/>
              </a:ext>
            </a:extLst>
          </p:cNvPr>
          <p:cNvCxnSpPr>
            <a:cxnSpLocks/>
            <a:stCxn id="68" idx="5"/>
            <a:endCxn id="71" idx="2"/>
          </p:cNvCxnSpPr>
          <p:nvPr/>
        </p:nvCxnSpPr>
        <p:spPr>
          <a:xfrm flipV="1">
            <a:off x="4260624" y="2167146"/>
            <a:ext cx="447761" cy="284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934890C9-B0E8-46D3-B7A0-80DBB9BE70C5}"/>
              </a:ext>
            </a:extLst>
          </p:cNvPr>
          <p:cNvSpPr/>
          <p:nvPr/>
        </p:nvSpPr>
        <p:spPr>
          <a:xfrm>
            <a:off x="5332878" y="2361135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 73">
            <a:hlinkClick r:id="rId23" action="ppaction://hlinksldjump"/>
            <a:extLst>
              <a:ext uri="{FF2B5EF4-FFF2-40B4-BE49-F238E27FC236}">
                <a16:creationId xmlns:a16="http://schemas.microsoft.com/office/drawing/2014/main" id="{114DF573-8E78-4E91-8B35-AE7A7137794F}"/>
              </a:ext>
            </a:extLst>
          </p:cNvPr>
          <p:cNvSpPr/>
          <p:nvPr/>
        </p:nvSpPr>
        <p:spPr>
          <a:xfrm>
            <a:off x="5367330" y="2660611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773B59CF-E2E9-41DC-97FA-F19E1723A5D4}"/>
              </a:ext>
            </a:extLst>
          </p:cNvPr>
          <p:cNvSpPr/>
          <p:nvPr/>
        </p:nvSpPr>
        <p:spPr>
          <a:xfrm>
            <a:off x="5344417" y="2908927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94C8133E-CD8A-41D6-97B7-613271A329CF}"/>
              </a:ext>
            </a:extLst>
          </p:cNvPr>
          <p:cNvSpPr/>
          <p:nvPr/>
        </p:nvSpPr>
        <p:spPr>
          <a:xfrm>
            <a:off x="5307285" y="3227569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04777211-B06E-42A3-8D48-7FF7C28C5335}"/>
              </a:ext>
            </a:extLst>
          </p:cNvPr>
          <p:cNvSpPr/>
          <p:nvPr/>
        </p:nvSpPr>
        <p:spPr>
          <a:xfrm>
            <a:off x="5372890" y="3431821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3FC9A17-93BA-4120-8178-487979C92D2D}"/>
              </a:ext>
            </a:extLst>
          </p:cNvPr>
          <p:cNvSpPr/>
          <p:nvPr/>
        </p:nvSpPr>
        <p:spPr>
          <a:xfrm>
            <a:off x="4834067" y="3799096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Perbandingan molar alcohol dan </a:t>
            </a:r>
            <a:r>
              <a:rPr lang="en-ID" dirty="0" err="1">
                <a:solidFill>
                  <a:srgbClr val="0000CC"/>
                </a:solidFill>
              </a:rPr>
              <a:t>trigliserida</a:t>
            </a:r>
            <a:endParaRPr lang="en-ID" dirty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reaksi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 </a:t>
            </a:r>
          </a:p>
        </p:txBody>
      </p:sp>
      <p:sp>
        <p:nvSpPr>
          <p:cNvPr id="81" name="Rectangle 8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FF14469D-1EEB-4848-9A59-B8B35D076AB3}"/>
              </a:ext>
            </a:extLst>
          </p:cNvPr>
          <p:cNvSpPr/>
          <p:nvPr/>
        </p:nvSpPr>
        <p:spPr>
          <a:xfrm>
            <a:off x="5340899" y="4402491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3" action="ppaction://hlinksldjump"/>
            <a:extLst>
              <a:ext uri="{FF2B5EF4-FFF2-40B4-BE49-F238E27FC236}">
                <a16:creationId xmlns:a16="http://schemas.microsoft.com/office/drawing/2014/main" id="{435CA033-5A1C-4E81-9436-D2D913D38B86}"/>
              </a:ext>
            </a:extLst>
          </p:cNvPr>
          <p:cNvSpPr/>
          <p:nvPr/>
        </p:nvSpPr>
        <p:spPr>
          <a:xfrm>
            <a:off x="5375351" y="4701967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 82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38E902F2-7F02-49E5-ABED-3BD3155AD905}"/>
              </a:ext>
            </a:extLst>
          </p:cNvPr>
          <p:cNvSpPr/>
          <p:nvPr/>
        </p:nvSpPr>
        <p:spPr>
          <a:xfrm>
            <a:off x="5352438" y="4950283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 83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761EF859-976B-40C6-87FE-414786C51BFA}"/>
              </a:ext>
            </a:extLst>
          </p:cNvPr>
          <p:cNvSpPr/>
          <p:nvPr/>
        </p:nvSpPr>
        <p:spPr>
          <a:xfrm>
            <a:off x="5315306" y="5268925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CEFEC25D-E73D-4A05-9AF4-1EE1D5A6D984}"/>
              </a:ext>
            </a:extLst>
          </p:cNvPr>
          <p:cNvSpPr/>
          <p:nvPr/>
        </p:nvSpPr>
        <p:spPr>
          <a:xfrm>
            <a:off x="5380911" y="5521305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A05134A-67FB-4E83-AE9C-1C0CB6D7BC0F}"/>
              </a:ext>
            </a:extLst>
          </p:cNvPr>
          <p:cNvSpPr/>
          <p:nvPr/>
        </p:nvSpPr>
        <p:spPr>
          <a:xfrm>
            <a:off x="4852772" y="2851719"/>
            <a:ext cx="5876728" cy="2076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Transesterifikasi </a:t>
            </a:r>
            <a:r>
              <a:rPr lang="en-US" dirty="0" err="1">
                <a:solidFill>
                  <a:schemeClr val="tx1"/>
                </a:solidFill>
              </a:rPr>
              <a:t>termasuk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reversible</a:t>
            </a:r>
            <a:r>
              <a:rPr lang="en-US" dirty="0">
                <a:solidFill>
                  <a:schemeClr val="tx1"/>
                </a:solidFill>
              </a:rPr>
              <a:t>, agar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menggeser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kesetimbangan</a:t>
            </a:r>
            <a:r>
              <a:rPr lang="en-US" dirty="0">
                <a:solidFill>
                  <a:schemeClr val="tx1"/>
                </a:solidFill>
              </a:rPr>
              <a:t>. Agar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begeser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kanan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(alkohol)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berlebih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mol alkohol 3x </a:t>
            </a:r>
            <a:r>
              <a:rPr lang="en-US" dirty="0" err="1">
                <a:solidFill>
                  <a:schemeClr val="tx1"/>
                </a:solidFill>
              </a:rPr>
              <a:t>lipat</a:t>
            </a:r>
            <a:r>
              <a:rPr lang="en-US" dirty="0">
                <a:solidFill>
                  <a:schemeClr val="tx1"/>
                </a:solidFill>
              </a:rPr>
              <a:t> mol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namun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hasil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eksperimen</a:t>
            </a:r>
            <a:r>
              <a:rPr lang="en-US" dirty="0">
                <a:solidFill>
                  <a:schemeClr val="tx1"/>
                </a:solidFill>
              </a:rPr>
              <a:t> yang optimal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6:1. mol alkohol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memperlambat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penyabunan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66C67471-3ECB-4CB9-B591-629DB46DC4E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B15ED09-45D5-45EE-B860-200FCBBC9998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hlinkClick r:id="rId18" action="ppaction://hlinksldjump"/>
            <a:extLst>
              <a:ext uri="{FF2B5EF4-FFF2-40B4-BE49-F238E27FC236}">
                <a16:creationId xmlns:a16="http://schemas.microsoft.com/office/drawing/2014/main" id="{34B5B35F-4511-4969-8586-8E4AD4AD9EA5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8" action="ppaction://hlinksldjump"/>
            <a:extLst>
              <a:ext uri="{FF2B5EF4-FFF2-40B4-BE49-F238E27FC236}">
                <a16:creationId xmlns:a16="http://schemas.microsoft.com/office/drawing/2014/main" id="{3F3E3DFE-DE32-4B29-A3ED-ECBC7832B709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0A3576C-AB9C-46CC-A639-0E43EE377BAC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8" action="ppaction://hlinksldjump"/>
            <a:extLst>
              <a:ext uri="{FF2B5EF4-FFF2-40B4-BE49-F238E27FC236}">
                <a16:creationId xmlns:a16="http://schemas.microsoft.com/office/drawing/2014/main" id="{8D467CB3-27B9-4295-8EBA-E566BDC7AD6C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FF30E-6F3E-43F8-BB5B-7CBD2255D8F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18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E43BFA1-C89C-49B4-BC05-7C630CEDA95C}"/>
              </a:ext>
            </a:extLst>
          </p:cNvPr>
          <p:cNvSpPr/>
          <p:nvPr/>
        </p:nvSpPr>
        <p:spPr>
          <a:xfrm>
            <a:off x="4826046" y="175774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trigliserida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rekasi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 </a:t>
            </a: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9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0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-factor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00" name="Rectangle 99">
            <a:hlinkClick r:id="rId21" action="ppaction://hlinksldjump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1BB5201-2E74-4B74-8DFF-084D4F5EC097}"/>
              </a:ext>
            </a:extLst>
          </p:cNvPr>
          <p:cNvSpPr/>
          <p:nvPr/>
        </p:nvSpPr>
        <p:spPr>
          <a:xfrm>
            <a:off x="3644908" y="1385140"/>
            <a:ext cx="7419518" cy="31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Transesterifikasi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EE22FB65-E699-4106-ABFD-F0732AD00010}"/>
              </a:ext>
            </a:extLst>
          </p:cNvPr>
          <p:cNvSpPr/>
          <p:nvPr/>
        </p:nvSpPr>
        <p:spPr>
          <a:xfrm rot="16907208">
            <a:off x="3996971" y="23893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2A130B61-39B9-4269-B7BB-DD653D695549}"/>
              </a:ext>
            </a:extLst>
          </p:cNvPr>
          <p:cNvSpPr/>
          <p:nvPr/>
        </p:nvSpPr>
        <p:spPr>
          <a:xfrm rot="19899378">
            <a:off x="4691076" y="195641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5C119D-BE89-4E20-AE64-78A037C95EAF}"/>
              </a:ext>
            </a:extLst>
          </p:cNvPr>
          <p:cNvCxnSpPr>
            <a:cxnSpLocks/>
            <a:stCxn id="68" idx="5"/>
            <a:endCxn id="71" idx="2"/>
          </p:cNvCxnSpPr>
          <p:nvPr/>
        </p:nvCxnSpPr>
        <p:spPr>
          <a:xfrm flipV="1">
            <a:off x="4260624" y="2167146"/>
            <a:ext cx="447761" cy="284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91309630-8CB5-4663-B254-0B17D239AA27}"/>
              </a:ext>
            </a:extLst>
          </p:cNvPr>
          <p:cNvSpPr/>
          <p:nvPr/>
        </p:nvSpPr>
        <p:spPr>
          <a:xfrm>
            <a:off x="5332878" y="2361135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 73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DBC556DF-B935-4BBD-BE0E-A1DEEFBB0358}"/>
              </a:ext>
            </a:extLst>
          </p:cNvPr>
          <p:cNvSpPr/>
          <p:nvPr/>
        </p:nvSpPr>
        <p:spPr>
          <a:xfrm>
            <a:off x="5367330" y="2660611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4" action="ppaction://hlinksldjump"/>
            <a:extLst>
              <a:ext uri="{FF2B5EF4-FFF2-40B4-BE49-F238E27FC236}">
                <a16:creationId xmlns:a16="http://schemas.microsoft.com/office/drawing/2014/main" id="{9E6A0588-F985-4ED4-8D48-C3D141379534}"/>
              </a:ext>
            </a:extLst>
          </p:cNvPr>
          <p:cNvSpPr/>
          <p:nvPr/>
        </p:nvSpPr>
        <p:spPr>
          <a:xfrm>
            <a:off x="5344417" y="2908927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D877A3ED-5C88-42B6-B5E2-5B17B581D10B}"/>
              </a:ext>
            </a:extLst>
          </p:cNvPr>
          <p:cNvSpPr/>
          <p:nvPr/>
        </p:nvSpPr>
        <p:spPr>
          <a:xfrm>
            <a:off x="5307285" y="3227569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BAA1B066-9FF6-4E3D-B33E-20C6644F6335}"/>
              </a:ext>
            </a:extLst>
          </p:cNvPr>
          <p:cNvSpPr/>
          <p:nvPr/>
        </p:nvSpPr>
        <p:spPr>
          <a:xfrm>
            <a:off x="5372890" y="3479949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E03FBDB-BB30-453E-B89D-2181B1E73B17}"/>
              </a:ext>
            </a:extLst>
          </p:cNvPr>
          <p:cNvSpPr/>
          <p:nvPr/>
        </p:nvSpPr>
        <p:spPr>
          <a:xfrm>
            <a:off x="4834065" y="4063783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alcohol dan </a:t>
            </a:r>
            <a:r>
              <a:rPr lang="en-ID" u="sng" dirty="0" err="1">
                <a:solidFill>
                  <a:schemeClr val="tx1"/>
                </a:solidFill>
              </a:rPr>
              <a:t>trigliserida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reaksi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 </a:t>
            </a:r>
          </a:p>
        </p:txBody>
      </p:sp>
      <p:sp>
        <p:nvSpPr>
          <p:cNvPr id="81" name="Rectangle 8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34FD8E41-DE0B-4AA5-ADB2-9FF831DEA6A2}"/>
              </a:ext>
            </a:extLst>
          </p:cNvPr>
          <p:cNvSpPr/>
          <p:nvPr/>
        </p:nvSpPr>
        <p:spPr>
          <a:xfrm>
            <a:off x="5340897" y="4667178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8ABD9842-8B84-4EF7-8A83-A3F770A18E61}"/>
              </a:ext>
            </a:extLst>
          </p:cNvPr>
          <p:cNvSpPr/>
          <p:nvPr/>
        </p:nvSpPr>
        <p:spPr>
          <a:xfrm>
            <a:off x="5375349" y="4966654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 82">
            <a:hlinkClick r:id="rId24" action="ppaction://hlinksldjump"/>
            <a:extLst>
              <a:ext uri="{FF2B5EF4-FFF2-40B4-BE49-F238E27FC236}">
                <a16:creationId xmlns:a16="http://schemas.microsoft.com/office/drawing/2014/main" id="{03AACC64-0B51-44CB-B2BC-AEA2006611B0}"/>
              </a:ext>
            </a:extLst>
          </p:cNvPr>
          <p:cNvSpPr/>
          <p:nvPr/>
        </p:nvSpPr>
        <p:spPr>
          <a:xfrm>
            <a:off x="5352436" y="5214970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 83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325EF250-3DB3-4938-BFA3-85117DBFBC79}"/>
              </a:ext>
            </a:extLst>
          </p:cNvPr>
          <p:cNvSpPr/>
          <p:nvPr/>
        </p:nvSpPr>
        <p:spPr>
          <a:xfrm>
            <a:off x="5315304" y="5533612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DC7EBF3E-D236-43AE-B6E6-9A401D4EB2E6}"/>
              </a:ext>
            </a:extLst>
          </p:cNvPr>
          <p:cNvSpPr/>
          <p:nvPr/>
        </p:nvSpPr>
        <p:spPr>
          <a:xfrm>
            <a:off x="5380909" y="5785992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3655797-A088-4451-9589-2C79A9880CEE}"/>
              </a:ext>
            </a:extLst>
          </p:cNvPr>
          <p:cNvSpPr/>
          <p:nvPr/>
        </p:nvSpPr>
        <p:spPr>
          <a:xfrm>
            <a:off x="4822636" y="3137789"/>
            <a:ext cx="5876728" cy="23284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basa,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, dan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yang lebih </a:t>
            </a:r>
            <a:r>
              <a:rPr lang="en-US" dirty="0" err="1">
                <a:solidFill>
                  <a:schemeClr val="tx1"/>
                </a:solidFill>
              </a:rPr>
              <a:t>lambat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basa.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membutuhkan</a:t>
            </a:r>
            <a:r>
              <a:rPr lang="en-US" dirty="0">
                <a:solidFill>
                  <a:schemeClr val="tx1"/>
                </a:solidFill>
              </a:rPr>
              <a:t> waktu yang lebih lama dan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operasi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meskipun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kemurnian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basa lebih </a:t>
            </a:r>
            <a:r>
              <a:rPr lang="en-US" dirty="0" err="1">
                <a:solidFill>
                  <a:schemeClr val="tx1"/>
                </a:solidFill>
              </a:rPr>
              <a:t>disukai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KOH, NaOH, KOCH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NaOCH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KOC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karbonat</a:t>
            </a:r>
            <a:r>
              <a:rPr lang="en-US" dirty="0">
                <a:solidFill>
                  <a:schemeClr val="tx1"/>
                </a:solidFill>
              </a:rPr>
              <a:t>, NaOC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, NaOC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10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1 – 1,5% </a:t>
            </a:r>
            <a:r>
              <a:rPr lang="en-US" dirty="0" err="1">
                <a:solidFill>
                  <a:schemeClr val="tx1"/>
                </a:solidFill>
              </a:rPr>
              <a:t>berat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3261EE34-CECA-4530-9F10-D292435C4F7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6CD9AF4-78CA-4586-ABBB-C2A561273AEA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hlinkClick r:id="rId18" action="ppaction://hlinksldjump"/>
            <a:extLst>
              <a:ext uri="{FF2B5EF4-FFF2-40B4-BE49-F238E27FC236}">
                <a16:creationId xmlns:a16="http://schemas.microsoft.com/office/drawing/2014/main" id="{B69B1F68-2900-42A1-B02C-F2F5CF8EBABA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8" action="ppaction://hlinksldjump"/>
            <a:extLst>
              <a:ext uri="{FF2B5EF4-FFF2-40B4-BE49-F238E27FC236}">
                <a16:creationId xmlns:a16="http://schemas.microsoft.com/office/drawing/2014/main" id="{340A5AA0-5D0F-4909-801D-F7EE45DCCE9F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2E6D090-E122-447C-8C7D-1A97B4D608B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8" action="ppaction://hlinksldjump"/>
            <a:extLst>
              <a:ext uri="{FF2B5EF4-FFF2-40B4-BE49-F238E27FC236}">
                <a16:creationId xmlns:a16="http://schemas.microsoft.com/office/drawing/2014/main" id="{49EFBEC1-D04A-4887-A415-444EF38DE7A9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4D059E-640D-49E8-A631-E4BDD51DD84D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rudolf diesel">
            <a:extLst>
              <a:ext uri="{FF2B5EF4-FFF2-40B4-BE49-F238E27FC236}">
                <a16:creationId xmlns:a16="http://schemas.microsoft.com/office/drawing/2014/main" id="{464544F6-AB67-4FA1-94B9-AD497DCC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05" y="1170679"/>
            <a:ext cx="2646485" cy="33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5" action="ppaction://hlinksldjump"/>
            <a:extLst>
              <a:ext uri="{FF2B5EF4-FFF2-40B4-BE49-F238E27FC236}">
                <a16:creationId xmlns:a16="http://schemas.microsoft.com/office/drawing/2014/main" id="{EF3B7387-472D-4894-BB70-896DE3721C08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69FBB8F3-9A31-49F7-858A-693E471EA70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7A457C3C-8594-4F8D-831A-15BA12CE1804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02F341-C5AF-4084-9746-F3E45E4B2FD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Sejarah Biodiesel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0DF961B-B2FE-4D7F-92CC-2490B72BDE53}"/>
              </a:ext>
            </a:extLst>
          </p:cNvPr>
          <p:cNvSpPr/>
          <p:nvPr/>
        </p:nvSpPr>
        <p:spPr>
          <a:xfrm>
            <a:off x="4942159" y="1619853"/>
            <a:ext cx="2646485" cy="21145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Diesel </a:t>
            </a:r>
            <a:r>
              <a:rPr lang="en-US" dirty="0" err="1">
                <a:solidFill>
                  <a:schemeClr val="tx1"/>
                </a:solidFill>
              </a:rPr>
              <a:t>memprediksi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pentingnya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 di masa </a:t>
            </a:r>
            <a:r>
              <a:rPr lang="en-US" dirty="0" err="1">
                <a:solidFill>
                  <a:schemeClr val="tx1"/>
                </a:solidFill>
              </a:rPr>
              <a:t>depan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pentingnya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bumi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batu</a:t>
            </a:r>
            <a:r>
              <a:rPr lang="en-US" dirty="0">
                <a:solidFill>
                  <a:schemeClr val="tx1"/>
                </a:solidFill>
              </a:rPr>
              <a:t> bara (</a:t>
            </a:r>
            <a:r>
              <a:rPr lang="en-US" dirty="0" err="1">
                <a:solidFill>
                  <a:schemeClr val="tx1"/>
                </a:solidFill>
              </a:rPr>
              <a:t>disampaikan</a:t>
            </a:r>
            <a:r>
              <a:rPr lang="en-US" dirty="0">
                <a:solidFill>
                  <a:schemeClr val="tx1"/>
                </a:solidFill>
              </a:rPr>
              <a:t> di St. Louis, Missouri, 1912)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32AF6F-4E05-45EA-B727-526E9A07E44E}"/>
              </a:ext>
            </a:extLst>
          </p:cNvPr>
          <p:cNvSpPr/>
          <p:nvPr/>
        </p:nvSpPr>
        <p:spPr>
          <a:xfrm rot="834335">
            <a:off x="9182042" y="4276388"/>
            <a:ext cx="1102148" cy="124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900" dirty="0">
                <a:solidFill>
                  <a:schemeClr val="tx1"/>
                </a:solidFill>
              </a:rPr>
              <a:t>dartonrefuel.com</a:t>
            </a:r>
            <a:br>
              <a:rPr lang="en-ID" sz="900" dirty="0">
                <a:solidFill>
                  <a:schemeClr val="tx1"/>
                </a:solidFill>
              </a:rPr>
            </a:br>
            <a:endParaRPr lang="en-ID" sz="900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F9493EA-BBB7-44C9-972D-47455239A992}"/>
              </a:ext>
            </a:extLst>
          </p:cNvPr>
          <p:cNvSpPr/>
          <p:nvPr/>
        </p:nvSpPr>
        <p:spPr>
          <a:xfrm>
            <a:off x="1460982" y="1619853"/>
            <a:ext cx="2646485" cy="2114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Tahun</a:t>
            </a:r>
            <a:r>
              <a:rPr lang="en-US" dirty="0">
                <a:solidFill>
                  <a:schemeClr val="tx1"/>
                </a:solidFill>
              </a:rPr>
              <a:t> 1920-an </a:t>
            </a:r>
            <a:r>
              <a:rPr lang="en-US" dirty="0" err="1">
                <a:solidFill>
                  <a:schemeClr val="tx1"/>
                </a:solidFill>
              </a:rPr>
              <a:t>pembuat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mengganti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petrodiesel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fosil</a:t>
            </a:r>
            <a:r>
              <a:rPr lang="en-US" dirty="0">
                <a:solidFill>
                  <a:schemeClr val="tx1"/>
                </a:solidFill>
              </a:rPr>
              <a:t>) yang </a:t>
            </a:r>
            <a:r>
              <a:rPr lang="en-US" dirty="0" err="1">
                <a:solidFill>
                  <a:schemeClr val="tx1"/>
                </a:solidFill>
              </a:rPr>
              <a:t>viskositasnya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D01262DA-EC12-4C75-8DC2-F24E346DF23C}"/>
              </a:ext>
            </a:extLst>
          </p:cNvPr>
          <p:cNvSpPr/>
          <p:nvPr/>
        </p:nvSpPr>
        <p:spPr>
          <a:xfrm flipH="1">
            <a:off x="4182995" y="1979684"/>
            <a:ext cx="747528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3D7681F-FF97-4448-8DF3-1F76B329CFA1}"/>
              </a:ext>
            </a:extLst>
          </p:cNvPr>
          <p:cNvSpPr/>
          <p:nvPr/>
        </p:nvSpPr>
        <p:spPr>
          <a:xfrm>
            <a:off x="1474507" y="4134059"/>
            <a:ext cx="2646485" cy="21145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Hampir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semua</a:t>
            </a:r>
            <a:r>
              <a:rPr lang="en-US" dirty="0">
                <a:solidFill>
                  <a:schemeClr val="tx1"/>
                </a:solidFill>
              </a:rPr>
              <a:t> industry </a:t>
            </a:r>
            <a:r>
              <a:rPr lang="en-US" dirty="0" err="1">
                <a:solidFill>
                  <a:schemeClr val="tx1"/>
                </a:solidFill>
              </a:rPr>
              <a:t>memproduksi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fosil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biomass. BB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biomass </a:t>
            </a:r>
            <a:r>
              <a:rPr lang="en-US" dirty="0" err="1">
                <a:solidFill>
                  <a:schemeClr val="tx1"/>
                </a:solidFill>
              </a:rPr>
              <a:t>hampir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dilupakan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393E4184-A0CD-4418-BDE7-355BB49DE730}"/>
              </a:ext>
            </a:extLst>
          </p:cNvPr>
          <p:cNvSpPr/>
          <p:nvPr/>
        </p:nvSpPr>
        <p:spPr>
          <a:xfrm>
            <a:off x="3285649" y="3543502"/>
            <a:ext cx="344653" cy="428421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A1EB84-81E8-4CB5-AB8D-0C4DCFC4D731}"/>
              </a:ext>
            </a:extLst>
          </p:cNvPr>
          <p:cNvSpPr/>
          <p:nvPr/>
        </p:nvSpPr>
        <p:spPr>
          <a:xfrm>
            <a:off x="5110432" y="4119568"/>
            <a:ext cx="2646485" cy="21145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Sekarang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dampak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penggunaan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fosil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diperhatikan</a:t>
            </a:r>
            <a:r>
              <a:rPr lang="en-US" dirty="0">
                <a:solidFill>
                  <a:schemeClr val="tx1"/>
                </a:solidFill>
              </a:rPr>
              <a:t>, biodiesel </a:t>
            </a:r>
            <a:r>
              <a:rPr lang="en-US" dirty="0" err="1">
                <a:solidFill>
                  <a:schemeClr val="tx1"/>
                </a:solidFill>
              </a:rPr>
              <a:t>kembali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dikembangkan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ramah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55A10162-B52D-4F9F-A5D7-5B3909A59647}"/>
              </a:ext>
            </a:extLst>
          </p:cNvPr>
          <p:cNvSpPr/>
          <p:nvPr/>
        </p:nvSpPr>
        <p:spPr>
          <a:xfrm>
            <a:off x="4172152" y="4986844"/>
            <a:ext cx="747528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5" action="ppaction://hlinksldjump"/>
            <a:extLst>
              <a:ext uri="{FF2B5EF4-FFF2-40B4-BE49-F238E27FC236}">
                <a16:creationId xmlns:a16="http://schemas.microsoft.com/office/drawing/2014/main" id="{B0AF72E0-7306-4618-9419-51E754E8DBA3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hlinkClick r:id="rId8" action="ppaction://hlinksldjump"/>
            <a:extLst>
              <a:ext uri="{FF2B5EF4-FFF2-40B4-BE49-F238E27FC236}">
                <a16:creationId xmlns:a16="http://schemas.microsoft.com/office/drawing/2014/main" id="{9D5E2786-C278-4BEE-B3D3-393D9ED5B890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9" action="ppaction://hlinksldjump"/>
            <a:extLst>
              <a:ext uri="{FF2B5EF4-FFF2-40B4-BE49-F238E27FC236}">
                <a16:creationId xmlns:a16="http://schemas.microsoft.com/office/drawing/2014/main" id="{8FEC7447-20F5-4EEB-BE10-900CD717C49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24D8DDA-F891-4938-B5A3-DD85B00B7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74" name="Rectangle 73">
            <a:hlinkClick r:id="rId11" action="ppaction://hlinksldjump"/>
            <a:extLst>
              <a:ext uri="{FF2B5EF4-FFF2-40B4-BE49-F238E27FC236}">
                <a16:creationId xmlns:a16="http://schemas.microsoft.com/office/drawing/2014/main" id="{5617D6BC-97F6-4941-B6A5-E793258C9383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F334525F-43FE-4C36-8E0C-04336DA4D7FA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3" action="ppaction://hlinksldjump" tooltip="Pendahuluan"/>
            <a:extLst>
              <a:ext uri="{FF2B5EF4-FFF2-40B4-BE49-F238E27FC236}">
                <a16:creationId xmlns:a16="http://schemas.microsoft.com/office/drawing/2014/main" id="{5FE750A4-5D28-43DC-B0E7-27D614DC3B7D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CC4B910-FD7F-497B-BB07-4123B6D062C5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80" name="Action Button: Blank 79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3A254CF1-23F1-4F0D-B2F1-7DFAA14EEA4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80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1D8ECE34-E154-4D51-A11F-90B9ABE8D343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B9849E41-6809-4EA2-A366-DDC2AF0E8105}"/>
              </a:ext>
            </a:extLst>
          </p:cNvPr>
          <p:cNvSpPr/>
          <p:nvPr/>
        </p:nvSpPr>
        <p:spPr>
          <a:xfrm flipH="1">
            <a:off x="7771603" y="1977465"/>
            <a:ext cx="1113890" cy="366188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CDC30AF8-C1AE-4116-8329-F47466D8C28D}"/>
              </a:ext>
            </a:extLst>
          </p:cNvPr>
          <p:cNvSpPr/>
          <p:nvPr/>
        </p:nvSpPr>
        <p:spPr>
          <a:xfrm>
            <a:off x="7456300" y="202593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EA9BE83C-485E-4E49-9E75-8E64696EFC6D}"/>
              </a:ext>
            </a:extLst>
          </p:cNvPr>
          <p:cNvSpPr/>
          <p:nvPr/>
        </p:nvSpPr>
        <p:spPr>
          <a:xfrm>
            <a:off x="3931522" y="2026648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11C87D7A-A57B-45C2-AB03-D4D9A629E268}"/>
              </a:ext>
            </a:extLst>
          </p:cNvPr>
          <p:cNvSpPr/>
          <p:nvPr/>
        </p:nvSpPr>
        <p:spPr>
          <a:xfrm>
            <a:off x="3313596" y="397602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DE36B8F0-2916-4A43-B0EE-6068E32C38B8}"/>
              </a:ext>
            </a:extLst>
          </p:cNvPr>
          <p:cNvSpPr/>
          <p:nvPr/>
        </p:nvSpPr>
        <p:spPr>
          <a:xfrm>
            <a:off x="4944953" y="500555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39ABE9F-F4D3-4CB1-8A44-EB087BB0A1C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F26ECA0-AB3F-40F6-978D-F1DD39F7F09D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18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E43BFA1-C89C-49B4-BC05-7C630CEDA95C}"/>
              </a:ext>
            </a:extLst>
          </p:cNvPr>
          <p:cNvSpPr/>
          <p:nvPr/>
        </p:nvSpPr>
        <p:spPr>
          <a:xfrm>
            <a:off x="4826046" y="175774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trigliserida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Suhu </a:t>
            </a:r>
            <a:r>
              <a:rPr lang="en-ID" dirty="0" err="1">
                <a:solidFill>
                  <a:srgbClr val="0000CC"/>
                </a:solidFill>
              </a:rPr>
              <a:t>reaksi</a:t>
            </a:r>
            <a:endParaRPr lang="en-ID" dirty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  <a:r>
              <a:rPr lang="en-ID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9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0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-factor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00" name="Rectangle 99">
            <a:hlinkClick r:id="rId21" action="ppaction://hlinksldjump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1BB5201-2E74-4B74-8DFF-084D4F5EC097}"/>
              </a:ext>
            </a:extLst>
          </p:cNvPr>
          <p:cNvSpPr/>
          <p:nvPr/>
        </p:nvSpPr>
        <p:spPr>
          <a:xfrm>
            <a:off x="3644908" y="1385140"/>
            <a:ext cx="7419518" cy="31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Transesterifikasi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EE22FB65-E699-4106-ABFD-F0732AD00010}"/>
              </a:ext>
            </a:extLst>
          </p:cNvPr>
          <p:cNvSpPr/>
          <p:nvPr/>
        </p:nvSpPr>
        <p:spPr>
          <a:xfrm rot="16907208">
            <a:off x="3996971" y="23893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2A130B61-39B9-4269-B7BB-DD653D695549}"/>
              </a:ext>
            </a:extLst>
          </p:cNvPr>
          <p:cNvSpPr/>
          <p:nvPr/>
        </p:nvSpPr>
        <p:spPr>
          <a:xfrm rot="19899378">
            <a:off x="4691076" y="195641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5C119D-BE89-4E20-AE64-78A037C95EAF}"/>
              </a:ext>
            </a:extLst>
          </p:cNvPr>
          <p:cNvCxnSpPr>
            <a:cxnSpLocks/>
            <a:stCxn id="68" idx="5"/>
            <a:endCxn id="71" idx="2"/>
          </p:cNvCxnSpPr>
          <p:nvPr/>
        </p:nvCxnSpPr>
        <p:spPr>
          <a:xfrm flipV="1">
            <a:off x="4260624" y="2167146"/>
            <a:ext cx="447761" cy="284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E4A9723E-6E08-4CF0-85A5-B60679018AA3}"/>
              </a:ext>
            </a:extLst>
          </p:cNvPr>
          <p:cNvSpPr/>
          <p:nvPr/>
        </p:nvSpPr>
        <p:spPr>
          <a:xfrm>
            <a:off x="5332878" y="2361135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 73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5B4FBF8F-8EDE-44A3-9C2F-DE918296C996}"/>
              </a:ext>
            </a:extLst>
          </p:cNvPr>
          <p:cNvSpPr/>
          <p:nvPr/>
        </p:nvSpPr>
        <p:spPr>
          <a:xfrm>
            <a:off x="5367330" y="2660611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719C2409-AE9F-41B3-B8F6-B8DFA2EA980B}"/>
              </a:ext>
            </a:extLst>
          </p:cNvPr>
          <p:cNvSpPr/>
          <p:nvPr/>
        </p:nvSpPr>
        <p:spPr>
          <a:xfrm>
            <a:off x="5344417" y="2908927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5" action="ppaction://hlinksldjump"/>
            <a:extLst>
              <a:ext uri="{FF2B5EF4-FFF2-40B4-BE49-F238E27FC236}">
                <a16:creationId xmlns:a16="http://schemas.microsoft.com/office/drawing/2014/main" id="{9F555CB7-905C-4CA7-A9F4-34536871BF57}"/>
              </a:ext>
            </a:extLst>
          </p:cNvPr>
          <p:cNvSpPr/>
          <p:nvPr/>
        </p:nvSpPr>
        <p:spPr>
          <a:xfrm>
            <a:off x="5307285" y="3227569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7CEF8F44-F985-4872-B2BC-9FA87E4DC2B0}"/>
              </a:ext>
            </a:extLst>
          </p:cNvPr>
          <p:cNvSpPr/>
          <p:nvPr/>
        </p:nvSpPr>
        <p:spPr>
          <a:xfrm>
            <a:off x="5372890" y="3479949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E7B43C0-E456-4838-B464-6A8A2CE2BCAC}"/>
              </a:ext>
            </a:extLst>
          </p:cNvPr>
          <p:cNvSpPr/>
          <p:nvPr/>
        </p:nvSpPr>
        <p:spPr>
          <a:xfrm>
            <a:off x="4822030" y="3991591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alcohol dan </a:t>
            </a:r>
            <a:r>
              <a:rPr lang="en-ID" u="sng" dirty="0" err="1">
                <a:solidFill>
                  <a:schemeClr val="tx1"/>
                </a:solidFill>
              </a:rPr>
              <a:t>trigliserida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Suhu </a:t>
            </a:r>
            <a:r>
              <a:rPr lang="en-ID" dirty="0" err="1">
                <a:solidFill>
                  <a:srgbClr val="0000CC"/>
                </a:solidFill>
              </a:rPr>
              <a:t>reaksi</a:t>
            </a:r>
            <a:endParaRPr lang="en-ID" dirty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  <a:r>
              <a:rPr lang="en-ID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1" name="Rectangle 8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972AA523-4A2A-4B8C-B799-2081F275849A}"/>
              </a:ext>
            </a:extLst>
          </p:cNvPr>
          <p:cNvSpPr/>
          <p:nvPr/>
        </p:nvSpPr>
        <p:spPr>
          <a:xfrm>
            <a:off x="5328862" y="4594986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 81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B21CBAC3-A5C0-4131-9609-E5D6E993B194}"/>
              </a:ext>
            </a:extLst>
          </p:cNvPr>
          <p:cNvSpPr/>
          <p:nvPr/>
        </p:nvSpPr>
        <p:spPr>
          <a:xfrm>
            <a:off x="5363314" y="4894462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 82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F96FA8B5-41EF-4839-9BFE-5B8DE9EB4AEC}"/>
              </a:ext>
            </a:extLst>
          </p:cNvPr>
          <p:cNvSpPr/>
          <p:nvPr/>
        </p:nvSpPr>
        <p:spPr>
          <a:xfrm>
            <a:off x="5340401" y="5142778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 83">
            <a:hlinkClick r:id="rId25" action="ppaction://hlinksldjump"/>
            <a:extLst>
              <a:ext uri="{FF2B5EF4-FFF2-40B4-BE49-F238E27FC236}">
                <a16:creationId xmlns:a16="http://schemas.microsoft.com/office/drawing/2014/main" id="{7F308B54-2092-46FD-A75C-B46FEF4320C9}"/>
              </a:ext>
            </a:extLst>
          </p:cNvPr>
          <p:cNvSpPr/>
          <p:nvPr/>
        </p:nvSpPr>
        <p:spPr>
          <a:xfrm>
            <a:off x="5303269" y="5461420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hlinkClick r:id="rId26" action="ppaction://hlinksldjump" tooltip="Klik untuk penjelasan"/>
            <a:extLst>
              <a:ext uri="{FF2B5EF4-FFF2-40B4-BE49-F238E27FC236}">
                <a16:creationId xmlns:a16="http://schemas.microsoft.com/office/drawing/2014/main" id="{30AAED6A-2513-49AC-90F4-0A3AD09BAB33}"/>
              </a:ext>
            </a:extLst>
          </p:cNvPr>
          <p:cNvSpPr/>
          <p:nvPr/>
        </p:nvSpPr>
        <p:spPr>
          <a:xfrm>
            <a:off x="5368874" y="5713800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A21EDBD-34F7-4C45-A7BB-0FCAECDAAFDC}"/>
              </a:ext>
            </a:extLst>
          </p:cNvPr>
          <p:cNvSpPr/>
          <p:nvPr/>
        </p:nvSpPr>
        <p:spPr>
          <a:xfrm>
            <a:off x="4796000" y="3379094"/>
            <a:ext cx="5876728" cy="23284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Berdasarkan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persamaan</a:t>
            </a:r>
            <a:r>
              <a:rPr lang="en-US" dirty="0">
                <a:solidFill>
                  <a:srgbClr val="C00000"/>
                </a:solidFill>
              </a:rPr>
              <a:t> Arrhenius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namun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bertolak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belakang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eksotermis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kenaikan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justru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menggeser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shg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berkurang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terlalu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viskositas</a:t>
            </a:r>
            <a:r>
              <a:rPr lang="en-US" dirty="0">
                <a:solidFill>
                  <a:schemeClr val="tx1"/>
                </a:solidFill>
              </a:rPr>
              <a:t> biodiesel </a:t>
            </a:r>
            <a:r>
              <a:rPr lang="en-US" dirty="0" err="1">
                <a:solidFill>
                  <a:schemeClr val="tx1"/>
                </a:solidFill>
              </a:rPr>
              <a:t>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 dan alkohol </a:t>
            </a:r>
            <a:r>
              <a:rPr lang="en-US" dirty="0" err="1">
                <a:solidFill>
                  <a:schemeClr val="tx1"/>
                </a:solidFill>
              </a:rPr>
              <a:t>menguap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dibawah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alkohol, </a:t>
            </a:r>
            <a:r>
              <a:rPr lang="en-US" dirty="0" err="1">
                <a:solidFill>
                  <a:schemeClr val="tx1"/>
                </a:solidFill>
              </a:rPr>
              <a:t>umumnya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60-65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D5A94D20-C848-4912-98E3-876C82938CC0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99B17E0-5DD0-4F3D-A079-BEAC3F65F5EE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hlinkClick r:id="rId18" action="ppaction://hlinksldjump"/>
            <a:extLst>
              <a:ext uri="{FF2B5EF4-FFF2-40B4-BE49-F238E27FC236}">
                <a16:creationId xmlns:a16="http://schemas.microsoft.com/office/drawing/2014/main" id="{4309696F-598E-427F-A74B-7DA6743759D3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2" name="Rectangle 101">
            <a:hlinkClick r:id="rId18" action="ppaction://hlinksldjump"/>
            <a:extLst>
              <a:ext uri="{FF2B5EF4-FFF2-40B4-BE49-F238E27FC236}">
                <a16:creationId xmlns:a16="http://schemas.microsoft.com/office/drawing/2014/main" id="{259095FD-81AF-48F0-AE77-BFEB29CCF76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600EEB4-19E1-4464-9DB0-7E607652D1B4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hlinkClick r:id="rId18" action="ppaction://hlinksldjump"/>
            <a:extLst>
              <a:ext uri="{FF2B5EF4-FFF2-40B4-BE49-F238E27FC236}">
                <a16:creationId xmlns:a16="http://schemas.microsoft.com/office/drawing/2014/main" id="{CF34B2C0-696B-4DD8-8F83-57E0D62ACC23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56A793-44C0-44D0-BDCF-41D702224D2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18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E43BFA1-C89C-49B4-BC05-7C630CEDA95C}"/>
              </a:ext>
            </a:extLst>
          </p:cNvPr>
          <p:cNvSpPr/>
          <p:nvPr/>
        </p:nvSpPr>
        <p:spPr>
          <a:xfrm>
            <a:off x="4826046" y="175774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Jenis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trigliserida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 </a:t>
            </a:r>
            <a:r>
              <a:rPr lang="en-ID" u="sng" dirty="0" err="1">
                <a:solidFill>
                  <a:schemeClr val="tx1"/>
                </a:solidFill>
              </a:rPr>
              <a:t>reaksi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dirty="0">
                <a:solidFill>
                  <a:srgbClr val="0000CC"/>
                </a:solidFill>
              </a:rPr>
              <a:t>Air</a:t>
            </a:r>
            <a:r>
              <a:rPr lang="en-ID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9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0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-factor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00" name="Rectangle 99">
            <a:hlinkClick r:id="rId21" action="ppaction://hlinksldjump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1BB5201-2E74-4B74-8DFF-084D4F5EC097}"/>
              </a:ext>
            </a:extLst>
          </p:cNvPr>
          <p:cNvSpPr/>
          <p:nvPr/>
        </p:nvSpPr>
        <p:spPr>
          <a:xfrm>
            <a:off x="3644908" y="1385140"/>
            <a:ext cx="7419518" cy="31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Transesterifikasi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EE22FB65-E699-4106-ABFD-F0732AD00010}"/>
              </a:ext>
            </a:extLst>
          </p:cNvPr>
          <p:cNvSpPr/>
          <p:nvPr/>
        </p:nvSpPr>
        <p:spPr>
          <a:xfrm rot="16907208">
            <a:off x="3996971" y="23893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1" name="Circle: Hollow 70">
            <a:extLst>
              <a:ext uri="{FF2B5EF4-FFF2-40B4-BE49-F238E27FC236}">
                <a16:creationId xmlns:a16="http://schemas.microsoft.com/office/drawing/2014/main" id="{2A130B61-39B9-4269-B7BB-DD653D695549}"/>
              </a:ext>
            </a:extLst>
          </p:cNvPr>
          <p:cNvSpPr/>
          <p:nvPr/>
        </p:nvSpPr>
        <p:spPr>
          <a:xfrm rot="19899378">
            <a:off x="4691076" y="195641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5C119D-BE89-4E20-AE64-78A037C95EAF}"/>
              </a:ext>
            </a:extLst>
          </p:cNvPr>
          <p:cNvCxnSpPr>
            <a:cxnSpLocks/>
            <a:stCxn id="68" idx="5"/>
            <a:endCxn id="71" idx="2"/>
          </p:cNvCxnSpPr>
          <p:nvPr/>
        </p:nvCxnSpPr>
        <p:spPr>
          <a:xfrm flipV="1">
            <a:off x="4260624" y="2167146"/>
            <a:ext cx="447761" cy="284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9FA144E4-EA15-4815-8EC3-9C5B0CA0ABB5}"/>
              </a:ext>
            </a:extLst>
          </p:cNvPr>
          <p:cNvSpPr/>
          <p:nvPr/>
        </p:nvSpPr>
        <p:spPr>
          <a:xfrm>
            <a:off x="5332878" y="2361135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 73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0B5DFB04-6ED6-4568-B876-26E600A2D975}"/>
              </a:ext>
            </a:extLst>
          </p:cNvPr>
          <p:cNvSpPr/>
          <p:nvPr/>
        </p:nvSpPr>
        <p:spPr>
          <a:xfrm>
            <a:off x="5367330" y="2660611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04544927-C8DF-43E0-9CA4-E41446DA911B}"/>
              </a:ext>
            </a:extLst>
          </p:cNvPr>
          <p:cNvSpPr/>
          <p:nvPr/>
        </p:nvSpPr>
        <p:spPr>
          <a:xfrm>
            <a:off x="5344417" y="2908927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C0B8EE58-9BE2-46AA-B5F3-50D632C8DBD0}"/>
              </a:ext>
            </a:extLst>
          </p:cNvPr>
          <p:cNvSpPr/>
          <p:nvPr/>
        </p:nvSpPr>
        <p:spPr>
          <a:xfrm>
            <a:off x="5307285" y="3227569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6" action="ppaction://hlinksldjump"/>
            <a:extLst>
              <a:ext uri="{FF2B5EF4-FFF2-40B4-BE49-F238E27FC236}">
                <a16:creationId xmlns:a16="http://schemas.microsoft.com/office/drawing/2014/main" id="{B4DC4B32-FF32-4AB0-B868-68A50042A1C7}"/>
              </a:ext>
            </a:extLst>
          </p:cNvPr>
          <p:cNvSpPr/>
          <p:nvPr/>
        </p:nvSpPr>
        <p:spPr>
          <a:xfrm>
            <a:off x="5372890" y="3479949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6553146-DEED-436E-A2F4-1BEE0B24F93B}"/>
              </a:ext>
            </a:extLst>
          </p:cNvPr>
          <p:cNvSpPr/>
          <p:nvPr/>
        </p:nvSpPr>
        <p:spPr>
          <a:xfrm>
            <a:off x="4844099" y="3777731"/>
            <a:ext cx="5876728" cy="1427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Air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. NaOH dan KOH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higroskopis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hindari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uap</a:t>
            </a:r>
            <a:r>
              <a:rPr lang="en-US" dirty="0">
                <a:solidFill>
                  <a:schemeClr val="tx1"/>
                </a:solidFill>
              </a:rPr>
              <a:t> air di </a:t>
            </a:r>
            <a:r>
              <a:rPr lang="en-US" dirty="0" err="1">
                <a:solidFill>
                  <a:schemeClr val="tx1"/>
                </a:solidFill>
              </a:rPr>
              <a:t>udara</a:t>
            </a:r>
            <a:r>
              <a:rPr lang="en-US" dirty="0">
                <a:solidFill>
                  <a:schemeClr val="tx1"/>
                </a:solidFill>
              </a:rPr>
              <a:t> dan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menghindari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diinginkan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Grafik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hubungan</a:t>
            </a:r>
            <a:r>
              <a:rPr lang="en-US" dirty="0">
                <a:solidFill>
                  <a:srgbClr val="FF0000"/>
                </a:solidFill>
              </a:rPr>
              <a:t> yield metal ester </a:t>
            </a:r>
            <a:r>
              <a:rPr lang="en-US" dirty="0" err="1">
                <a:solidFill>
                  <a:srgbClr val="FF0000"/>
                </a:solidFill>
              </a:rPr>
              <a:t>dengan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banyaknya</a:t>
            </a:r>
            <a:r>
              <a:rPr lang="en-US" dirty="0">
                <a:solidFill>
                  <a:srgbClr val="FF0000"/>
                </a:solidFill>
              </a:rPr>
              <a:t> air</a:t>
            </a:r>
            <a:r>
              <a:rPr lang="en-US" dirty="0">
                <a:solidFill>
                  <a:schemeClr val="tx1"/>
                </a:solidFill>
              </a:rPr>
              <a:t> (Sharma, 2007).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27" action="ppaction://hlinksldjump" tooltip="Grafik hubungan kadar air dan yield"/>
            <a:extLst>
              <a:ext uri="{FF2B5EF4-FFF2-40B4-BE49-F238E27FC236}">
                <a16:creationId xmlns:a16="http://schemas.microsoft.com/office/drawing/2014/main" id="{ABEF64B0-FF97-4110-96E4-E739B3584B0E}"/>
              </a:ext>
            </a:extLst>
          </p:cNvPr>
          <p:cNvSpPr/>
          <p:nvPr/>
        </p:nvSpPr>
        <p:spPr>
          <a:xfrm flipV="1">
            <a:off x="5004606" y="4758281"/>
            <a:ext cx="4603628" cy="35982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 80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D911D23F-7A27-44CC-8060-311ECA972D1B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8C16368-29B8-477E-86D2-A4832A33488F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8" action="ppaction://hlinksldjump"/>
            <a:extLst>
              <a:ext uri="{FF2B5EF4-FFF2-40B4-BE49-F238E27FC236}">
                <a16:creationId xmlns:a16="http://schemas.microsoft.com/office/drawing/2014/main" id="{A8DE2BF9-2492-4CCD-9B46-9EB4F86525B6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hlinkClick r:id="rId18" action="ppaction://hlinksldjump"/>
            <a:extLst>
              <a:ext uri="{FF2B5EF4-FFF2-40B4-BE49-F238E27FC236}">
                <a16:creationId xmlns:a16="http://schemas.microsoft.com/office/drawing/2014/main" id="{83866DFE-1C27-4A3D-B575-34647F79E47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3D94528-0A42-4D44-A861-A9F0FDE5D2FD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hlinkClick r:id="rId18" action="ppaction://hlinksldjump"/>
            <a:extLst>
              <a:ext uri="{FF2B5EF4-FFF2-40B4-BE49-F238E27FC236}">
                <a16:creationId xmlns:a16="http://schemas.microsoft.com/office/drawing/2014/main" id="{081E7F23-45E3-45B9-B3A6-D405E0CFDFF0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462139-BE49-4B64-A58D-74A5668D96B7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  <p:bldP spid="8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18" action="ppaction://hlinksldjump"/>
            <a:extLst>
              <a:ext uri="{FF2B5EF4-FFF2-40B4-BE49-F238E27FC236}">
                <a16:creationId xmlns:a16="http://schemas.microsoft.com/office/drawing/2014/main" id="{E86E6380-5697-49F9-8655-CA06E72E8F6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E43BFA1-C89C-49B4-BC05-7C630CEDA95C}"/>
              </a:ext>
            </a:extLst>
          </p:cNvPr>
          <p:cNvSpPr/>
          <p:nvPr/>
        </p:nvSpPr>
        <p:spPr>
          <a:xfrm>
            <a:off x="4826046" y="1757740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Beberapa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faktor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mempengaruhi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laju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dan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besarnya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konversi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adalah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bg1">
                    <a:lumMod val="85000"/>
                  </a:schemeClr>
                </a:solidFill>
              </a:rPr>
              <a:t>Jenis </a:t>
            </a:r>
            <a:r>
              <a:rPr lang="en-ID" u="sng" dirty="0" err="1">
                <a:solidFill>
                  <a:schemeClr val="bg1">
                    <a:lumMod val="85000"/>
                  </a:schemeClr>
                </a:solidFill>
              </a:rPr>
              <a:t>alkohol</a:t>
            </a:r>
            <a:endParaRPr lang="en-ID" u="sng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bg1">
                    <a:lumMod val="85000"/>
                  </a:schemeClr>
                </a:solidFill>
              </a:rPr>
              <a:t>Perbandingan molar alcohol dan </a:t>
            </a:r>
            <a:r>
              <a:rPr lang="en-ID" u="sng" dirty="0" err="1">
                <a:solidFill>
                  <a:schemeClr val="bg1">
                    <a:lumMod val="85000"/>
                  </a:schemeClr>
                </a:solidFill>
              </a:rPr>
              <a:t>trigliserida</a:t>
            </a:r>
            <a:endParaRPr lang="en-ID" u="sng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bg1">
                    <a:lumMod val="85000"/>
                  </a:schemeClr>
                </a:solidFill>
              </a:rPr>
              <a:t>Katalis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bg1">
                    <a:lumMod val="85000"/>
                  </a:schemeClr>
                </a:solidFill>
              </a:rPr>
              <a:t>Suhu </a:t>
            </a:r>
            <a:r>
              <a:rPr lang="en-ID" u="sng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endParaRPr lang="en-ID" u="sng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ID" dirty="0">
                <a:solidFill>
                  <a:schemeClr val="bg1">
                    <a:lumMod val="85000"/>
                  </a:schemeClr>
                </a:solidFill>
              </a:rPr>
              <a:t>Air </a:t>
            </a: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hlinkClick r:id="rId19" action="ppaction://hlinksldjump" tooltip="Klik untuk penjelasan"/>
            <a:extLst>
              <a:ext uri="{FF2B5EF4-FFF2-40B4-BE49-F238E27FC236}">
                <a16:creationId xmlns:a16="http://schemas.microsoft.com/office/drawing/2014/main" id="{47B60F46-3F27-4041-B77B-59E84C5BC877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5AA6CBFA-CF55-4A42-9CD2-F32BA8E32C69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7C11AC75-74A1-4095-97B6-33AB1CDE0B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7" name="Rectangle 96">
            <a:hlinkClick r:id="rId20" action="ppaction://hlinksldjump" tooltip="Reaksi pembentukan biodiesel"/>
            <a:extLst>
              <a:ext uri="{FF2B5EF4-FFF2-40B4-BE49-F238E27FC236}">
                <a16:creationId xmlns:a16="http://schemas.microsoft.com/office/drawing/2014/main" id="{8F131D26-B4B4-4738-B1F1-A33A85D0085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89E0495-0B4F-4D3D-90EF-CE9AE2D73D33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-factor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100" name="Rectangle 99">
            <a:hlinkClick r:id="rId21" action="ppaction://hlinksldjump"/>
            <a:extLst>
              <a:ext uri="{FF2B5EF4-FFF2-40B4-BE49-F238E27FC236}">
                <a16:creationId xmlns:a16="http://schemas.microsoft.com/office/drawing/2014/main" id="{6D8FCCC9-FCC0-46A4-9118-A1A05D4FCD4C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1BB5201-2E74-4B74-8DFF-084D4F5EC097}"/>
              </a:ext>
            </a:extLst>
          </p:cNvPr>
          <p:cNvSpPr/>
          <p:nvPr/>
        </p:nvSpPr>
        <p:spPr>
          <a:xfrm>
            <a:off x="3644908" y="1385140"/>
            <a:ext cx="7419518" cy="31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Transesterifikasi 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ctangle 60">
            <a:hlinkClick r:id="rId22" action="ppaction://hlinksldjump" tooltip="Klik untuk penjelasan"/>
            <a:extLst>
              <a:ext uri="{FF2B5EF4-FFF2-40B4-BE49-F238E27FC236}">
                <a16:creationId xmlns:a16="http://schemas.microsoft.com/office/drawing/2014/main" id="{9FA144E4-EA15-4815-8EC3-9C5B0CA0ABB5}"/>
              </a:ext>
            </a:extLst>
          </p:cNvPr>
          <p:cNvSpPr/>
          <p:nvPr/>
        </p:nvSpPr>
        <p:spPr>
          <a:xfrm>
            <a:off x="5332878" y="2361135"/>
            <a:ext cx="1256933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 73">
            <a:hlinkClick r:id="rId23" action="ppaction://hlinksldjump" tooltip="Klik untuk penjelasan"/>
            <a:extLst>
              <a:ext uri="{FF2B5EF4-FFF2-40B4-BE49-F238E27FC236}">
                <a16:creationId xmlns:a16="http://schemas.microsoft.com/office/drawing/2014/main" id="{0B5DFB04-6ED6-4568-B876-26E600A2D975}"/>
              </a:ext>
            </a:extLst>
          </p:cNvPr>
          <p:cNvSpPr/>
          <p:nvPr/>
        </p:nvSpPr>
        <p:spPr>
          <a:xfrm>
            <a:off x="5367330" y="2660611"/>
            <a:ext cx="4137617" cy="225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24" action="ppaction://hlinksldjump" tooltip="Klik untuk penjelasan"/>
            <a:extLst>
              <a:ext uri="{FF2B5EF4-FFF2-40B4-BE49-F238E27FC236}">
                <a16:creationId xmlns:a16="http://schemas.microsoft.com/office/drawing/2014/main" id="{04544927-C8DF-43E0-9CA4-E41446DA911B}"/>
              </a:ext>
            </a:extLst>
          </p:cNvPr>
          <p:cNvSpPr/>
          <p:nvPr/>
        </p:nvSpPr>
        <p:spPr>
          <a:xfrm>
            <a:off x="5344417" y="2908927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5" action="ppaction://hlinksldjump" tooltip="Klik untuk penjelasan"/>
            <a:extLst>
              <a:ext uri="{FF2B5EF4-FFF2-40B4-BE49-F238E27FC236}">
                <a16:creationId xmlns:a16="http://schemas.microsoft.com/office/drawing/2014/main" id="{C0B8EE58-9BE2-46AA-B5F3-50D632C8DBD0}"/>
              </a:ext>
            </a:extLst>
          </p:cNvPr>
          <p:cNvSpPr/>
          <p:nvPr/>
        </p:nvSpPr>
        <p:spPr>
          <a:xfrm>
            <a:off x="5307285" y="3227569"/>
            <a:ext cx="1256933" cy="2014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6" action="ppaction://hlinksldjump"/>
            <a:extLst>
              <a:ext uri="{FF2B5EF4-FFF2-40B4-BE49-F238E27FC236}">
                <a16:creationId xmlns:a16="http://schemas.microsoft.com/office/drawing/2014/main" id="{B4DC4B32-FF32-4AB0-B868-68A50042A1C7}"/>
              </a:ext>
            </a:extLst>
          </p:cNvPr>
          <p:cNvSpPr/>
          <p:nvPr/>
        </p:nvSpPr>
        <p:spPr>
          <a:xfrm>
            <a:off x="5372890" y="3479949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6553146-DEED-436E-A2F4-1BEE0B24F93B}"/>
              </a:ext>
            </a:extLst>
          </p:cNvPr>
          <p:cNvSpPr/>
          <p:nvPr/>
        </p:nvSpPr>
        <p:spPr>
          <a:xfrm>
            <a:off x="4844099" y="3777731"/>
            <a:ext cx="5876728" cy="1427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Air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konsentrasi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sehing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. NaOH dan KOH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higroskopis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hindari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uap</a:t>
            </a:r>
            <a:r>
              <a:rPr lang="en-US" dirty="0">
                <a:solidFill>
                  <a:schemeClr val="tx1"/>
                </a:solidFill>
              </a:rPr>
              <a:t> air di </a:t>
            </a:r>
            <a:r>
              <a:rPr lang="en-US" dirty="0" err="1">
                <a:solidFill>
                  <a:schemeClr val="tx1"/>
                </a:solidFill>
              </a:rPr>
              <a:t>udara</a:t>
            </a:r>
            <a:r>
              <a:rPr lang="en-US" dirty="0">
                <a:solidFill>
                  <a:schemeClr val="tx1"/>
                </a:solidFill>
              </a:rPr>
              <a:t> dan CO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menghindari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diinginkan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Grafik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hubungan</a:t>
            </a:r>
            <a:r>
              <a:rPr lang="en-US" dirty="0">
                <a:solidFill>
                  <a:srgbClr val="0000CC"/>
                </a:solidFill>
              </a:rPr>
              <a:t> yield metal ester </a:t>
            </a:r>
            <a:r>
              <a:rPr lang="en-US" dirty="0" err="1">
                <a:solidFill>
                  <a:srgbClr val="0000CC"/>
                </a:solidFill>
              </a:rPr>
              <a:t>dengan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banyaknya</a:t>
            </a:r>
            <a:r>
              <a:rPr lang="en-US" dirty="0">
                <a:solidFill>
                  <a:srgbClr val="0000CC"/>
                </a:solidFill>
              </a:rPr>
              <a:t> air </a:t>
            </a:r>
            <a:r>
              <a:rPr lang="en-US" dirty="0">
                <a:solidFill>
                  <a:schemeClr val="tx1"/>
                </a:solidFill>
              </a:rPr>
              <a:t>(Sharma, 2007).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27" action="ppaction://hlinksldjump"/>
            <a:extLst>
              <a:ext uri="{FF2B5EF4-FFF2-40B4-BE49-F238E27FC236}">
                <a16:creationId xmlns:a16="http://schemas.microsoft.com/office/drawing/2014/main" id="{02645B34-5C58-46D3-BE41-EC235AF05A5E}"/>
              </a:ext>
            </a:extLst>
          </p:cNvPr>
          <p:cNvSpPr/>
          <p:nvPr/>
        </p:nvSpPr>
        <p:spPr>
          <a:xfrm flipV="1">
            <a:off x="5004606" y="4758281"/>
            <a:ext cx="4603628" cy="359820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B6366C-6D31-4F1B-9D0B-D7642A759854}"/>
              </a:ext>
            </a:extLst>
          </p:cNvPr>
          <p:cNvPicPr>
            <a:picLocks noChangeAspect="1"/>
          </p:cNvPicPr>
          <p:nvPr/>
        </p:nvPicPr>
        <p:blipFill>
          <a:blip r:embed="rId28">
            <a:lum bright="-40000" contrast="40000"/>
          </a:blip>
          <a:stretch>
            <a:fillRect/>
          </a:stretch>
        </p:blipFill>
        <p:spPr>
          <a:xfrm>
            <a:off x="4929490" y="1444758"/>
            <a:ext cx="4873542" cy="33731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0" name="Rectangle 79">
            <a:hlinkClick r:id="rId27" action="ppaction://hlinksldjump" tooltip="Tutup"/>
            <a:extLst>
              <a:ext uri="{FF2B5EF4-FFF2-40B4-BE49-F238E27FC236}">
                <a16:creationId xmlns:a16="http://schemas.microsoft.com/office/drawing/2014/main" id="{1981A1C8-B45F-464E-B24E-6E607D9A209C}"/>
              </a:ext>
            </a:extLst>
          </p:cNvPr>
          <p:cNvSpPr/>
          <p:nvPr/>
        </p:nvSpPr>
        <p:spPr>
          <a:xfrm>
            <a:off x="9693112" y="1440163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8" name="Rectangle 6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DD3877D-B8C3-456D-8295-314AA5A6695B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D3C5EEF-493C-4146-A994-051325462B25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8" action="ppaction://hlinksldjump"/>
            <a:extLst>
              <a:ext uri="{FF2B5EF4-FFF2-40B4-BE49-F238E27FC236}">
                <a16:creationId xmlns:a16="http://schemas.microsoft.com/office/drawing/2014/main" id="{7F627EFB-1A9C-4418-B37F-277921A3EF2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hlinkClick r:id="rId18" action="ppaction://hlinksldjump"/>
            <a:extLst>
              <a:ext uri="{FF2B5EF4-FFF2-40B4-BE49-F238E27FC236}">
                <a16:creationId xmlns:a16="http://schemas.microsoft.com/office/drawing/2014/main" id="{C3850352-A75D-4697-BB4E-A91EF3116F86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3941F3A-8357-4F89-804C-6F8810559827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hlinkClick r:id="rId18" action="ppaction://hlinksldjump"/>
            <a:extLst>
              <a:ext uri="{FF2B5EF4-FFF2-40B4-BE49-F238E27FC236}">
                <a16:creationId xmlns:a16="http://schemas.microsoft.com/office/drawing/2014/main" id="{E3D885A3-CC52-499C-AA01-9C276965B5AB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00FF3B-1ECD-41A1-A35D-79B7E8C260D0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7" grpId="0" animBg="1"/>
      <p:bldP spid="100" grpId="0" animBg="1"/>
      <p:bldP spid="8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rgbClr val="0000CC"/>
                </a:solidFill>
              </a:rPr>
              <a:t>  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hlinkClick r:id="rId18" action="ppaction://hlinksldjump" tooltip="Kembali"/>
            <a:extLst>
              <a:ext uri="{FF2B5EF4-FFF2-40B4-BE49-F238E27FC236}">
                <a16:creationId xmlns:a16="http://schemas.microsoft.com/office/drawing/2014/main" id="{688DAB96-7269-44C9-AECB-0A84FF757261}"/>
              </a:ext>
            </a:extLst>
          </p:cNvPr>
          <p:cNvSpPr/>
          <p:nvPr/>
        </p:nvSpPr>
        <p:spPr>
          <a:xfrm>
            <a:off x="1676692" y="5292321"/>
            <a:ext cx="955624" cy="251401"/>
          </a:xfrm>
          <a:prstGeom prst="rect">
            <a:avLst/>
          </a:prstGeom>
          <a:solidFill>
            <a:schemeClr val="accent2">
              <a:lumMod val="20000"/>
              <a:lumOff val="8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hlinkClick r:id="rId18" action="ppaction://hlinksldjump" tooltip="Kembali"/>
            <a:extLst>
              <a:ext uri="{FF2B5EF4-FFF2-40B4-BE49-F238E27FC236}">
                <a16:creationId xmlns:a16="http://schemas.microsoft.com/office/drawing/2014/main" id="{65C8B554-CC24-485C-885E-173D52C61761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1F6C1297-982E-46A4-AA4F-0E67D8C88C5F}"/>
              </a:ext>
            </a:extLst>
          </p:cNvPr>
          <p:cNvSpPr/>
          <p:nvPr/>
        </p:nvSpPr>
        <p:spPr>
          <a:xfrm rot="10800000" flipH="1" flipV="1">
            <a:off x="4485746" y="527293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C8A5277-FDD7-425C-8091-F02580672463}"/>
              </a:ext>
            </a:extLst>
          </p:cNvPr>
          <p:cNvSpPr/>
          <p:nvPr/>
        </p:nvSpPr>
        <p:spPr>
          <a:xfrm>
            <a:off x="5011845" y="4429324"/>
            <a:ext cx="6033144" cy="1673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Kadar FFA </a:t>
            </a:r>
            <a:r>
              <a:rPr lang="en-US" dirty="0" err="1">
                <a:solidFill>
                  <a:schemeClr val="tx1"/>
                </a:solidFill>
              </a:rPr>
              <a:t>maksimal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ditoleransi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1 – 2,5%, </a:t>
            </a:r>
            <a:r>
              <a:rPr lang="en-US" dirty="0" err="1">
                <a:solidFill>
                  <a:schemeClr val="tx1"/>
                </a:solidFill>
              </a:rPr>
              <a:t>setara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2 – 5 mg KOH/mg.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memicu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basa dan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sabun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9" action="ppaction://hlinksldjump"/>
            <a:extLst>
              <a:ext uri="{FF2B5EF4-FFF2-40B4-BE49-F238E27FC236}">
                <a16:creationId xmlns:a16="http://schemas.microsoft.com/office/drawing/2014/main" id="{9090E180-37A0-4E96-A350-8EEF40FA27C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A70BC1D-DC22-49C7-BB8C-E9F0BF0F7153}"/>
              </a:ext>
            </a:extLst>
          </p:cNvPr>
          <p:cNvSpPr/>
          <p:nvPr/>
        </p:nvSpPr>
        <p:spPr>
          <a:xfrm>
            <a:off x="4971926" y="1723075"/>
            <a:ext cx="6033144" cy="2188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Sabun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menyulitkan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pemisahan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sabun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mengemulsi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pencucian</a:t>
            </a:r>
            <a:r>
              <a:rPr lang="en-US" dirty="0">
                <a:solidFill>
                  <a:schemeClr val="tx1"/>
                </a:solidFill>
              </a:rPr>
              <a:t>. Air yang </a:t>
            </a:r>
            <a:r>
              <a:rPr lang="en-US" dirty="0" err="1">
                <a:solidFill>
                  <a:schemeClr val="tx1"/>
                </a:solidFill>
              </a:rPr>
              <a:t>terbentuk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hidrolisis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lemak.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mengurangi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biodiesel dan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memicu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penyabunan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8B3AEF12-367D-4F1D-AE58-58E0C2BA41CB}"/>
              </a:ext>
            </a:extLst>
          </p:cNvPr>
          <p:cNvSpPr/>
          <p:nvPr/>
        </p:nvSpPr>
        <p:spPr>
          <a:xfrm rot="5400000" flipH="1">
            <a:off x="7817787" y="399338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Rectangle 79">
            <a:hlinkClick r:id="rId20" action="ppaction://hlinksldjump" tooltip="Reaksi saponifikasi"/>
            <a:extLst>
              <a:ext uri="{FF2B5EF4-FFF2-40B4-BE49-F238E27FC236}">
                <a16:creationId xmlns:a16="http://schemas.microsoft.com/office/drawing/2014/main" id="{11CD08D7-0281-4F7D-AE1A-DEA6878E4CCE}"/>
              </a:ext>
            </a:extLst>
          </p:cNvPr>
          <p:cNvSpPr/>
          <p:nvPr/>
        </p:nvSpPr>
        <p:spPr>
          <a:xfrm flipV="1">
            <a:off x="7988498" y="5685383"/>
            <a:ext cx="1814534" cy="304902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06438655-D0C1-4F29-ADE6-D2DFA5C8F8E7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F4AC7BE6-D470-41FA-AA3F-E09FFBDE47F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2" name="Rectangle 91">
            <a:hlinkClick r:id="rId21" action="ppaction://hlinksldjump" tooltip="Reaksi pembentukan biodiesel"/>
            <a:extLst>
              <a:ext uri="{FF2B5EF4-FFF2-40B4-BE49-F238E27FC236}">
                <a16:creationId xmlns:a16="http://schemas.microsoft.com/office/drawing/2014/main" id="{033C1099-B5EA-4B0D-9FD7-8D509520DBD0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9D6913D-FDA2-4E5C-B40E-2E2A9B9FD3BC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Faktor</a:t>
            </a:r>
            <a:r>
              <a:rPr lang="en-US" dirty="0">
                <a:solidFill>
                  <a:srgbClr val="FF0000"/>
                </a:solidFill>
              </a:rPr>
              <a:t>-factor yang </a:t>
            </a:r>
            <a:r>
              <a:rPr lang="en-US" dirty="0" err="1">
                <a:solidFill>
                  <a:srgbClr val="FF0000"/>
                </a:solidFill>
              </a:rPr>
              <a:t>mempengaruhi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hlinkClick r:id="rId22" action="ppaction://hlinksldjump" tooltip="Faktor-faktor yang mempengaruhi transesterifikasi"/>
            <a:extLst>
              <a:ext uri="{FF2B5EF4-FFF2-40B4-BE49-F238E27FC236}">
                <a16:creationId xmlns:a16="http://schemas.microsoft.com/office/drawing/2014/main" id="{75BE4B64-9AEF-4BD5-AA2E-E99D4BF20F2B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9B56730-0AD3-4C87-9847-BBBBFB4FDFE8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FF069C5-0AA7-4B8C-BC4E-0BEBFBA2211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hlinkClick r:id="rId19" action="ppaction://hlinksldjump"/>
            <a:extLst>
              <a:ext uri="{FF2B5EF4-FFF2-40B4-BE49-F238E27FC236}">
                <a16:creationId xmlns:a16="http://schemas.microsoft.com/office/drawing/2014/main" id="{BC0F21A1-3D1E-4725-A53B-C2B20B08E74C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ADE807E4-ACB7-467F-81E0-02FBEF319331}"/>
              </a:ext>
            </a:extLst>
          </p:cNvPr>
          <p:cNvSpPr/>
          <p:nvPr/>
        </p:nvSpPr>
        <p:spPr>
          <a:xfrm>
            <a:off x="4624364" y="5348317"/>
            <a:ext cx="114242" cy="1462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X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83" name="Rectangle 82">
            <a:hlinkClick r:id="rId19" action="ppaction://hlinksldjump"/>
            <a:extLst>
              <a:ext uri="{FF2B5EF4-FFF2-40B4-BE49-F238E27FC236}">
                <a16:creationId xmlns:a16="http://schemas.microsoft.com/office/drawing/2014/main" id="{F9BB0238-EB22-4E1B-B075-22050BDDA171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0EB8D77-FF96-45BC-B066-72112AA7B1BB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hlinkClick r:id="rId19" action="ppaction://hlinksldjump"/>
            <a:extLst>
              <a:ext uri="{FF2B5EF4-FFF2-40B4-BE49-F238E27FC236}">
                <a16:creationId xmlns:a16="http://schemas.microsoft.com/office/drawing/2014/main" id="{41D7B37B-A3C0-448F-90D2-601BBD4E8099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4A2089-974C-4B39-94A3-5A84EC4605C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0" grpId="0" animBg="1"/>
      <p:bldP spid="92" grpId="0" animBg="1"/>
      <p:bldP spid="9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E08F529-7F26-4E0E-8B22-2D9482434935}"/>
              </a:ext>
            </a:extLst>
          </p:cNvPr>
          <p:cNvSpPr/>
          <p:nvPr/>
        </p:nvSpPr>
        <p:spPr>
          <a:xfrm>
            <a:off x="1459011" y="4425841"/>
            <a:ext cx="3013763" cy="167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sensitif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kadar FFA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terkandung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nabati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69" name="Picture 4" descr="Image result for reaksi">
            <a:extLst>
              <a:ext uri="{FF2B5EF4-FFF2-40B4-BE49-F238E27FC236}">
                <a16:creationId xmlns:a16="http://schemas.microsoft.com/office/drawing/2014/main" id="{8E33AFF4-5F1F-4D6B-9808-E7DD2CC19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9170" r="7074" b="27771"/>
          <a:stretch/>
        </p:blipFill>
        <p:spPr bwMode="auto">
          <a:xfrm>
            <a:off x="1563117" y="2032605"/>
            <a:ext cx="3013762" cy="184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8368DF0-2B24-4E63-ADF9-6B3A6B190698}"/>
              </a:ext>
            </a:extLst>
          </p:cNvPr>
          <p:cNvSpPr/>
          <p:nvPr/>
        </p:nvSpPr>
        <p:spPr>
          <a:xfrm>
            <a:off x="2572156" y="3664094"/>
            <a:ext cx="18053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http://sciencetechno19.blogspot.com/</a:t>
            </a:r>
            <a:endParaRPr lang="en-ID" sz="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300D1-1F46-4C9D-92CB-EA7C225BFE8A}"/>
              </a:ext>
            </a:extLst>
          </p:cNvPr>
          <p:cNvSpPr/>
          <p:nvPr/>
        </p:nvSpPr>
        <p:spPr>
          <a:xfrm>
            <a:off x="2572156" y="3664094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402A2BE2-B50A-4B12-8452-1CC4117E55AD}"/>
              </a:ext>
            </a:extLst>
          </p:cNvPr>
          <p:cNvSpPr/>
          <p:nvPr/>
        </p:nvSpPr>
        <p:spPr>
          <a:xfrm rot="2982597">
            <a:off x="2939226" y="377062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8649F3B7-02F8-495E-B0E9-1FDB040FDF1C}"/>
              </a:ext>
            </a:extLst>
          </p:cNvPr>
          <p:cNvSpPr/>
          <p:nvPr/>
        </p:nvSpPr>
        <p:spPr>
          <a:xfrm rot="5592057">
            <a:off x="2925050" y="42929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619B71-0B99-4974-99E9-AF43376D4336}"/>
              </a:ext>
            </a:extLst>
          </p:cNvPr>
          <p:cNvCxnSpPr>
            <a:cxnSpLocks/>
            <a:stCxn id="88" idx="5"/>
            <a:endCxn id="89" idx="2"/>
          </p:cNvCxnSpPr>
          <p:nvPr/>
        </p:nvCxnSpPr>
        <p:spPr>
          <a:xfrm>
            <a:off x="3072933" y="4055701"/>
            <a:ext cx="4557" cy="2353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hlinkClick r:id="rId18" action="ppaction://hlinksldjump" tooltip="Kembali"/>
            <a:extLst>
              <a:ext uri="{FF2B5EF4-FFF2-40B4-BE49-F238E27FC236}">
                <a16:creationId xmlns:a16="http://schemas.microsoft.com/office/drawing/2014/main" id="{688DAB96-7269-44C9-AECB-0A84FF757261}"/>
              </a:ext>
            </a:extLst>
          </p:cNvPr>
          <p:cNvSpPr/>
          <p:nvPr/>
        </p:nvSpPr>
        <p:spPr>
          <a:xfrm>
            <a:off x="1676692" y="5292321"/>
            <a:ext cx="955624" cy="251401"/>
          </a:xfrm>
          <a:prstGeom prst="rect">
            <a:avLst/>
          </a:prstGeom>
          <a:solidFill>
            <a:schemeClr val="accent2">
              <a:lumMod val="20000"/>
              <a:lumOff val="8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hlinkClick r:id="rId18" action="ppaction://hlinksldjump" tooltip="Kembali"/>
            <a:extLst>
              <a:ext uri="{FF2B5EF4-FFF2-40B4-BE49-F238E27FC236}">
                <a16:creationId xmlns:a16="http://schemas.microsoft.com/office/drawing/2014/main" id="{65C8B554-CC24-485C-885E-173D52C61761}"/>
              </a:ext>
            </a:extLst>
          </p:cNvPr>
          <p:cNvSpPr/>
          <p:nvPr/>
        </p:nvSpPr>
        <p:spPr>
          <a:xfrm flipV="1">
            <a:off x="1576827" y="5240524"/>
            <a:ext cx="1040377" cy="304902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1F6C1297-982E-46A4-AA4F-0E67D8C88C5F}"/>
              </a:ext>
            </a:extLst>
          </p:cNvPr>
          <p:cNvSpPr/>
          <p:nvPr/>
        </p:nvSpPr>
        <p:spPr>
          <a:xfrm rot="10800000" flipH="1" flipV="1">
            <a:off x="4485746" y="527293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C8A5277-FDD7-425C-8091-F02580672463}"/>
              </a:ext>
            </a:extLst>
          </p:cNvPr>
          <p:cNvSpPr/>
          <p:nvPr/>
        </p:nvSpPr>
        <p:spPr>
          <a:xfrm>
            <a:off x="5011845" y="4429324"/>
            <a:ext cx="6033144" cy="16737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Kadar FFA </a:t>
            </a:r>
            <a:r>
              <a:rPr lang="en-US" dirty="0" err="1">
                <a:solidFill>
                  <a:schemeClr val="tx1"/>
                </a:solidFill>
              </a:rPr>
              <a:t>maksimal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ditoleransi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1 – 2,5%, </a:t>
            </a:r>
            <a:r>
              <a:rPr lang="en-US" dirty="0" err="1">
                <a:solidFill>
                  <a:schemeClr val="tx1"/>
                </a:solidFill>
              </a:rPr>
              <a:t>setara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angka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2 – 5 mg KOH/mg.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lemak yang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tinggi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memicu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terjadinya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samping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antara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katalis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basa dan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lemak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membentuk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sabun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Rekasi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ini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disebut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saponifikasi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9" action="ppaction://hlinksldjump"/>
            <a:extLst>
              <a:ext uri="{FF2B5EF4-FFF2-40B4-BE49-F238E27FC236}">
                <a16:creationId xmlns:a16="http://schemas.microsoft.com/office/drawing/2014/main" id="{9090E180-37A0-4E96-A350-8EEF40FA27C7}"/>
              </a:ext>
            </a:extLst>
          </p:cNvPr>
          <p:cNvSpPr/>
          <p:nvPr/>
        </p:nvSpPr>
        <p:spPr>
          <a:xfrm>
            <a:off x="1888961" y="2695083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Transesterifikasi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A70BC1D-DC22-49C7-BB8C-E9F0BF0F7153}"/>
              </a:ext>
            </a:extLst>
          </p:cNvPr>
          <p:cNvSpPr/>
          <p:nvPr/>
        </p:nvSpPr>
        <p:spPr>
          <a:xfrm>
            <a:off x="4971926" y="1723075"/>
            <a:ext cx="6033144" cy="21886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Sabun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dalam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transesterifikasi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dapat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menyulitkan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proses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pemisahan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alkil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ester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dengan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katalis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karena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sabun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akan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mengemulsi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sampuran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pencucian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. Air yang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terbentuk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dapat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bereaksi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dengan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alkil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ester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melalui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hidrolisis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membentuk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lemak.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Rekasi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ini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mengurangi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biodiesel dan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memicu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terjadinya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penyabunan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8B3AEF12-367D-4F1D-AE58-58E0C2BA41CB}"/>
              </a:ext>
            </a:extLst>
          </p:cNvPr>
          <p:cNvSpPr/>
          <p:nvPr/>
        </p:nvSpPr>
        <p:spPr>
          <a:xfrm rot="5400000" flipH="1">
            <a:off x="7817787" y="399338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4B47D9-B1B8-4B14-9658-D3C2F2D81ABF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 bright="-40000" contrast="40000"/>
          </a:blip>
          <a:stretch>
            <a:fillRect/>
          </a:stretch>
        </p:blipFill>
        <p:spPr>
          <a:xfrm>
            <a:off x="4918939" y="2674486"/>
            <a:ext cx="6139118" cy="24860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4999EC46-64D4-422F-A840-8F8469897938}"/>
              </a:ext>
            </a:extLst>
          </p:cNvPr>
          <p:cNvSpPr/>
          <p:nvPr/>
        </p:nvSpPr>
        <p:spPr>
          <a:xfrm rot="5400000" flipH="1">
            <a:off x="8554388" y="5287384"/>
            <a:ext cx="486180" cy="29499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1" action="ppaction://hlinksldjump"/>
            <a:extLst>
              <a:ext uri="{FF2B5EF4-FFF2-40B4-BE49-F238E27FC236}">
                <a16:creationId xmlns:a16="http://schemas.microsoft.com/office/drawing/2014/main" id="{9A737F5D-F600-401D-B5A2-86E04ADEDCC1}"/>
              </a:ext>
            </a:extLst>
          </p:cNvPr>
          <p:cNvSpPr/>
          <p:nvPr/>
        </p:nvSpPr>
        <p:spPr>
          <a:xfrm flipV="1">
            <a:off x="7988498" y="5685383"/>
            <a:ext cx="1814534" cy="304902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FD394A1-8FE1-4907-A52E-441ED8C78661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935C5AF8-B6DA-4D77-9910-16F47B4B4787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0" name="Rectangle 79">
            <a:hlinkClick r:id="rId22" action="ppaction://hlinksldjump" tooltip="Reaksi pembentukan biodiesel"/>
            <a:extLst>
              <a:ext uri="{FF2B5EF4-FFF2-40B4-BE49-F238E27FC236}">
                <a16:creationId xmlns:a16="http://schemas.microsoft.com/office/drawing/2014/main" id="{A2FE7160-E9CE-4E37-A053-416FAE6C500A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640C98D-086A-4ED0-9D73-E8ADED91BA05}"/>
              </a:ext>
            </a:extLst>
          </p:cNvPr>
          <p:cNvSpPr/>
          <p:nvPr/>
        </p:nvSpPr>
        <p:spPr>
          <a:xfrm>
            <a:off x="1541706" y="2161681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Faktor</a:t>
            </a:r>
            <a:r>
              <a:rPr lang="en-US" dirty="0">
                <a:solidFill>
                  <a:srgbClr val="FF0000"/>
                </a:solidFill>
              </a:rPr>
              <a:t>-factor yang </a:t>
            </a:r>
            <a:r>
              <a:rPr lang="en-US" dirty="0" err="1">
                <a:solidFill>
                  <a:srgbClr val="FF0000"/>
                </a:solidFill>
              </a:rPr>
              <a:t>mempengaruhi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3" name="Rectangle 82">
            <a:hlinkClick r:id="rId23" action="ppaction://hlinksldjump" tooltip="Faktor-faktor yang mempengaruhi transesterifikasi"/>
            <a:extLst>
              <a:ext uri="{FF2B5EF4-FFF2-40B4-BE49-F238E27FC236}">
                <a16:creationId xmlns:a16="http://schemas.microsoft.com/office/drawing/2014/main" id="{80426ED9-4068-4216-B4C8-9EBA3473FC8E}"/>
              </a:ext>
            </a:extLst>
          </p:cNvPr>
          <p:cNvSpPr/>
          <p:nvPr/>
        </p:nvSpPr>
        <p:spPr>
          <a:xfrm flipV="1">
            <a:off x="1959739" y="2223432"/>
            <a:ext cx="2029257" cy="513724"/>
          </a:xfrm>
          <a:prstGeom prst="rect">
            <a:avLst/>
          </a:prstGeom>
          <a:solidFill>
            <a:srgbClr val="95ED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Rectangle 83">
            <a:hlinkClick r:id="rId21" action="ppaction://hlinksldjump" tooltip="Tutup"/>
            <a:extLst>
              <a:ext uri="{FF2B5EF4-FFF2-40B4-BE49-F238E27FC236}">
                <a16:creationId xmlns:a16="http://schemas.microsoft.com/office/drawing/2014/main" id="{1D151794-967D-41F7-AF1A-6203D894A019}"/>
              </a:ext>
            </a:extLst>
          </p:cNvPr>
          <p:cNvSpPr/>
          <p:nvPr/>
        </p:nvSpPr>
        <p:spPr>
          <a:xfrm>
            <a:off x="10947723" y="2660167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1" name="Rectangle 80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6EB6341-D3F6-40A5-A257-8D3373F456DD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9DC8575-FBB6-4E0A-B8A9-CB3B5AD7DC28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19" action="ppaction://hlinksldjump"/>
            <a:extLst>
              <a:ext uri="{FF2B5EF4-FFF2-40B4-BE49-F238E27FC236}">
                <a16:creationId xmlns:a16="http://schemas.microsoft.com/office/drawing/2014/main" id="{3C2258E0-1708-4BC7-9BB7-E788ACFA061A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hlinkClick r:id="rId18" action="ppaction://hlinksldjump" tooltip="Tutup"/>
            <a:extLst>
              <a:ext uri="{FF2B5EF4-FFF2-40B4-BE49-F238E27FC236}">
                <a16:creationId xmlns:a16="http://schemas.microsoft.com/office/drawing/2014/main" id="{9D46368A-E767-46FD-B419-4D5045AE65F4}"/>
              </a:ext>
            </a:extLst>
          </p:cNvPr>
          <p:cNvSpPr/>
          <p:nvPr/>
        </p:nvSpPr>
        <p:spPr>
          <a:xfrm>
            <a:off x="4624364" y="5348317"/>
            <a:ext cx="114242" cy="1462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X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92" name="Rectangle 91">
            <a:hlinkClick r:id="rId21" action="ppaction://hlinksldjump" tooltip="Tutup"/>
            <a:extLst>
              <a:ext uri="{FF2B5EF4-FFF2-40B4-BE49-F238E27FC236}">
                <a16:creationId xmlns:a16="http://schemas.microsoft.com/office/drawing/2014/main" id="{34E38745-D8D8-40DB-AA52-47763E1501CA}"/>
              </a:ext>
            </a:extLst>
          </p:cNvPr>
          <p:cNvSpPr/>
          <p:nvPr/>
        </p:nvSpPr>
        <p:spPr>
          <a:xfrm>
            <a:off x="8738360" y="5427184"/>
            <a:ext cx="114242" cy="146222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X</a:t>
            </a:r>
            <a:endParaRPr lang="en-ID" sz="1400" dirty="0">
              <a:solidFill>
                <a:schemeClr val="bg1"/>
              </a:solidFill>
            </a:endParaRPr>
          </a:p>
        </p:txBody>
      </p:sp>
      <p:sp>
        <p:nvSpPr>
          <p:cNvPr id="93" name="Rectangle 92">
            <a:hlinkClick r:id="rId19" action="ppaction://hlinksldjump"/>
            <a:extLst>
              <a:ext uri="{FF2B5EF4-FFF2-40B4-BE49-F238E27FC236}">
                <a16:creationId xmlns:a16="http://schemas.microsoft.com/office/drawing/2014/main" id="{CD1DE7A7-41A2-4752-95A2-B2481E081A4F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35DB9CC-4C35-439A-B823-354C8D3F0421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hlinkClick r:id="rId19" action="ppaction://hlinksldjump"/>
            <a:extLst>
              <a:ext uri="{FF2B5EF4-FFF2-40B4-BE49-F238E27FC236}">
                <a16:creationId xmlns:a16="http://schemas.microsoft.com/office/drawing/2014/main" id="{914ADDC4-7C53-410D-AE12-E658269F524B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EF8C1-F333-4860-B143-7023B09A472E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7" grpId="0" animBg="1"/>
      <p:bldP spid="80" grpId="0" animBg="1"/>
      <p:bldP spid="8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B64188C-6F60-4ED2-B099-5DA8F9B092D6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Pembentukan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Biodiesel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FD394A1-8FE1-4907-A52E-441ED8C78661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pembentukan</a:t>
            </a:r>
            <a:r>
              <a:rPr lang="en-US" dirty="0">
                <a:solidFill>
                  <a:srgbClr val="0000CC"/>
                </a:solidFill>
              </a:rPr>
              <a:t> biodiesel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80" name="Rectangle 79">
            <a:hlinkClick r:id="rId15" action="ppaction://hlinksldjump"/>
            <a:extLst>
              <a:ext uri="{FF2B5EF4-FFF2-40B4-BE49-F238E27FC236}">
                <a16:creationId xmlns:a16="http://schemas.microsoft.com/office/drawing/2014/main" id="{917466B5-AAE8-4468-AC42-F044C2889EC0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F81C4-0969-4345-B7E5-A302B7D2CCE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-40000" contrast="40000"/>
          </a:blip>
          <a:stretch>
            <a:fillRect/>
          </a:stretch>
        </p:blipFill>
        <p:spPr>
          <a:xfrm>
            <a:off x="3935758" y="2022744"/>
            <a:ext cx="6361516" cy="20561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1AA79-C9C5-4353-8F0E-1378C8037583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-40000" contrast="40000"/>
          </a:blip>
          <a:stretch>
            <a:fillRect/>
          </a:stretch>
        </p:blipFill>
        <p:spPr>
          <a:xfrm>
            <a:off x="3935758" y="4300331"/>
            <a:ext cx="6359172" cy="19254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596B4185-3BAB-493B-A949-AE9A388A66E0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EE29773-328F-4E26-8EFC-105ECE4CA27F}"/>
              </a:ext>
            </a:extLst>
          </p:cNvPr>
          <p:cNvCxnSpPr>
            <a:cxnSpLocks/>
            <a:stCxn id="84" idx="5"/>
          </p:cNvCxnSpPr>
          <p:nvPr/>
        </p:nvCxnSpPr>
        <p:spPr>
          <a:xfrm flipH="1">
            <a:off x="3002559" y="2102494"/>
            <a:ext cx="4405" cy="38343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C4884696-40A1-4CA1-A338-7C191022CB25}"/>
              </a:ext>
            </a:extLst>
          </p:cNvPr>
          <p:cNvSpPr/>
          <p:nvPr/>
        </p:nvSpPr>
        <p:spPr>
          <a:xfrm rot="2982597">
            <a:off x="2970206" y="4962235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CE68C503-6D92-4AC0-9A51-4357E96BB2A2}"/>
              </a:ext>
            </a:extLst>
          </p:cNvPr>
          <p:cNvSpPr/>
          <p:nvPr/>
        </p:nvSpPr>
        <p:spPr>
          <a:xfrm rot="2982597">
            <a:off x="2985177" y="29566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B52EC0DB-331C-4E90-8340-FABF0042DB80}"/>
              </a:ext>
            </a:extLst>
          </p:cNvPr>
          <p:cNvSpPr/>
          <p:nvPr/>
        </p:nvSpPr>
        <p:spPr>
          <a:xfrm rot="173992">
            <a:off x="3711427" y="298939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9D320E9-0F2C-4547-8BF1-1F12BE9F0BE8}"/>
              </a:ext>
            </a:extLst>
          </p:cNvPr>
          <p:cNvCxnSpPr>
            <a:cxnSpLocks/>
            <a:stCxn id="85" idx="7"/>
            <a:endCxn id="93" idx="2"/>
          </p:cNvCxnSpPr>
          <p:nvPr/>
        </p:nvCxnSpPr>
        <p:spPr>
          <a:xfrm>
            <a:off x="3272263" y="3111644"/>
            <a:ext cx="439349" cy="12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ircle: Hollow 94">
            <a:extLst>
              <a:ext uri="{FF2B5EF4-FFF2-40B4-BE49-F238E27FC236}">
                <a16:creationId xmlns:a16="http://schemas.microsoft.com/office/drawing/2014/main" id="{C5D8EEBD-FA24-458F-930A-0212A5130AE9}"/>
              </a:ext>
            </a:extLst>
          </p:cNvPr>
          <p:cNvSpPr/>
          <p:nvPr/>
        </p:nvSpPr>
        <p:spPr>
          <a:xfrm rot="21169520">
            <a:off x="3740569" y="4962235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B0897F0-E3C3-4124-B561-05EE9A271CD6}"/>
              </a:ext>
            </a:extLst>
          </p:cNvPr>
          <p:cNvCxnSpPr>
            <a:cxnSpLocks/>
            <a:stCxn id="86" idx="7"/>
            <a:endCxn id="95" idx="2"/>
          </p:cNvCxnSpPr>
          <p:nvPr/>
        </p:nvCxnSpPr>
        <p:spPr>
          <a:xfrm>
            <a:off x="3257292" y="5117278"/>
            <a:ext cx="484408" cy="51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86A45EFD-34BE-4BE0-A0F8-CDB55D74270C}"/>
              </a:ext>
            </a:extLst>
          </p:cNvPr>
          <p:cNvSpPr/>
          <p:nvPr/>
        </p:nvSpPr>
        <p:spPr>
          <a:xfrm>
            <a:off x="3272263" y="4716387"/>
            <a:ext cx="401720" cy="41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904098B-93D4-46AA-BBDD-E55E05201329}"/>
              </a:ext>
            </a:extLst>
          </p:cNvPr>
          <p:cNvSpPr/>
          <p:nvPr/>
        </p:nvSpPr>
        <p:spPr>
          <a:xfrm>
            <a:off x="3272263" y="2755236"/>
            <a:ext cx="401720" cy="41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A282A13-6BC2-4384-B6C0-15BFE891B55B}"/>
              </a:ext>
            </a:extLst>
          </p:cNvPr>
          <p:cNvSpPr/>
          <p:nvPr/>
        </p:nvSpPr>
        <p:spPr>
          <a:xfrm>
            <a:off x="2815816" y="5929219"/>
            <a:ext cx="401720" cy="41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en-ID" sz="2000" b="1" dirty="0">
              <a:solidFill>
                <a:srgbClr val="FF0000"/>
              </a:solidFill>
            </a:endParaRPr>
          </a:p>
        </p:txBody>
      </p:sp>
      <p:sp>
        <p:nvSpPr>
          <p:cNvPr id="100" name="Rectangle 99">
            <a:hlinkClick r:id="rId18" action="ppaction://hlinksldjump" tooltip="Klik untuk reaksi 3"/>
            <a:extLst>
              <a:ext uri="{FF2B5EF4-FFF2-40B4-BE49-F238E27FC236}">
                <a16:creationId xmlns:a16="http://schemas.microsoft.com/office/drawing/2014/main" id="{32EF0443-4CC7-4DC4-8DDD-D56DD03A2B2A}"/>
              </a:ext>
            </a:extLst>
          </p:cNvPr>
          <p:cNvSpPr/>
          <p:nvPr/>
        </p:nvSpPr>
        <p:spPr>
          <a:xfrm flipV="1">
            <a:off x="2766472" y="5989532"/>
            <a:ext cx="388508" cy="30258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Rectangle 101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1A417A66-DA31-41C8-9875-57312CB3A3AB}"/>
              </a:ext>
            </a:extLst>
          </p:cNvPr>
          <p:cNvSpPr/>
          <p:nvPr/>
        </p:nvSpPr>
        <p:spPr>
          <a:xfrm>
            <a:off x="10184596" y="2017467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2F941E87-7906-45C4-B7AD-6F54C24F0063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67AF281-0B19-49E1-9BCC-AA41A28F1790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hlinkClick r:id="rId19" action="ppaction://hlinksldjump"/>
            <a:extLst>
              <a:ext uri="{FF2B5EF4-FFF2-40B4-BE49-F238E27FC236}">
                <a16:creationId xmlns:a16="http://schemas.microsoft.com/office/drawing/2014/main" id="{A19E01D1-6B2D-470F-BBD7-BBBAE0B16635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9" action="ppaction://hlinksldjump"/>
            <a:extLst>
              <a:ext uri="{FF2B5EF4-FFF2-40B4-BE49-F238E27FC236}">
                <a16:creationId xmlns:a16="http://schemas.microsoft.com/office/drawing/2014/main" id="{9F28F1EA-B35C-4711-AD4A-2FE860F2ABF7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D6AC2E-19D3-441B-AED7-4596EC5FEE7B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9" action="ppaction://hlinksldjump"/>
            <a:extLst>
              <a:ext uri="{FF2B5EF4-FFF2-40B4-BE49-F238E27FC236}">
                <a16:creationId xmlns:a16="http://schemas.microsoft.com/office/drawing/2014/main" id="{D2F49D5A-8891-4F84-8910-C79620F80091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C56134-F5CD-4740-BEDC-68E70235CB18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0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232815F-1807-46CF-AF79-FEEF47031B91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Pembentukan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Biodiesel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DD92013-5B50-4D89-8636-2663F3197885}"/>
              </a:ext>
            </a:extLst>
          </p:cNvPr>
          <p:cNvCxnSpPr>
            <a:cxnSpLocks/>
            <a:stCxn id="59" idx="5"/>
          </p:cNvCxnSpPr>
          <p:nvPr/>
        </p:nvCxnSpPr>
        <p:spPr>
          <a:xfrm flipH="1">
            <a:off x="3002559" y="2102494"/>
            <a:ext cx="4405" cy="38343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DA0EA02-8936-439A-8A16-E16701AAE5B3}"/>
              </a:ext>
            </a:extLst>
          </p:cNvPr>
          <p:cNvSpPr/>
          <p:nvPr/>
        </p:nvSpPr>
        <p:spPr>
          <a:xfrm>
            <a:off x="2927736" y="3111644"/>
            <a:ext cx="265545" cy="2932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FD394A1-8FE1-4907-A52E-441ED8C78661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pembentukan</a:t>
            </a:r>
            <a:r>
              <a:rPr lang="en-US" dirty="0">
                <a:solidFill>
                  <a:srgbClr val="0000CC"/>
                </a:solidFill>
              </a:rPr>
              <a:t> biodiesel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80" name="Rectangle 79">
            <a:hlinkClick r:id="rId15" action="ppaction://hlinksldjump"/>
            <a:extLst>
              <a:ext uri="{FF2B5EF4-FFF2-40B4-BE49-F238E27FC236}">
                <a16:creationId xmlns:a16="http://schemas.microsoft.com/office/drawing/2014/main" id="{917466B5-AAE8-4468-AC42-F044C2889EC0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E686B7-2394-4A23-810F-38E8F0A401E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-40000" contrast="40000"/>
          </a:blip>
          <a:stretch>
            <a:fillRect/>
          </a:stretch>
        </p:blipFill>
        <p:spPr>
          <a:xfrm>
            <a:off x="3931787" y="2001478"/>
            <a:ext cx="6359172" cy="1892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9" name="Circle: Hollow 58">
            <a:extLst>
              <a:ext uri="{FF2B5EF4-FFF2-40B4-BE49-F238E27FC236}">
                <a16:creationId xmlns:a16="http://schemas.microsoft.com/office/drawing/2014/main" id="{80E45027-9195-48C2-8E5A-2DF6106EFFF9}"/>
              </a:ext>
            </a:extLst>
          </p:cNvPr>
          <p:cNvSpPr/>
          <p:nvPr/>
        </p:nvSpPr>
        <p:spPr>
          <a:xfrm rot="2982597">
            <a:off x="2873257" y="181742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3480C217-2DEA-4CAC-BC9E-46336B59589C}"/>
              </a:ext>
            </a:extLst>
          </p:cNvPr>
          <p:cNvSpPr/>
          <p:nvPr/>
        </p:nvSpPr>
        <p:spPr>
          <a:xfrm rot="2982597">
            <a:off x="2985177" y="29566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14459411-EF23-4616-B878-6DE6B4316372}"/>
              </a:ext>
            </a:extLst>
          </p:cNvPr>
          <p:cNvSpPr/>
          <p:nvPr/>
        </p:nvSpPr>
        <p:spPr>
          <a:xfrm rot="173992">
            <a:off x="3711427" y="298939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FC907CC-C456-4473-A8CA-355FDE73A401}"/>
              </a:ext>
            </a:extLst>
          </p:cNvPr>
          <p:cNvCxnSpPr>
            <a:cxnSpLocks/>
            <a:stCxn id="61" idx="7"/>
            <a:endCxn id="68" idx="2"/>
          </p:cNvCxnSpPr>
          <p:nvPr/>
        </p:nvCxnSpPr>
        <p:spPr>
          <a:xfrm>
            <a:off x="3272263" y="3111644"/>
            <a:ext cx="439349" cy="12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836B2A-38AD-4433-A1A3-93A895444E5A}"/>
              </a:ext>
            </a:extLst>
          </p:cNvPr>
          <p:cNvSpPr/>
          <p:nvPr/>
        </p:nvSpPr>
        <p:spPr>
          <a:xfrm>
            <a:off x="3272263" y="2755236"/>
            <a:ext cx="401720" cy="418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BBB9107-6360-446E-AE5D-DE39A17A91FB}"/>
              </a:ext>
            </a:extLst>
          </p:cNvPr>
          <p:cNvSpPr/>
          <p:nvPr/>
        </p:nvSpPr>
        <p:spPr>
          <a:xfrm>
            <a:off x="903549" y="4066302"/>
            <a:ext cx="2427827" cy="48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Mekanisme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terjadinya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72" name="Rectangle 71">
            <a:hlinkClick r:id="rId17" action="ppaction://hlinksldjump" tooltip="Mekanisme terjadinya reaksi"/>
            <a:extLst>
              <a:ext uri="{FF2B5EF4-FFF2-40B4-BE49-F238E27FC236}">
                <a16:creationId xmlns:a16="http://schemas.microsoft.com/office/drawing/2014/main" id="{89B3FF54-BD8E-4B35-8223-38D98CEB179A}"/>
              </a:ext>
            </a:extLst>
          </p:cNvPr>
          <p:cNvSpPr/>
          <p:nvPr/>
        </p:nvSpPr>
        <p:spPr>
          <a:xfrm flipV="1">
            <a:off x="988379" y="4090219"/>
            <a:ext cx="2178472" cy="51372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Arrow: Right 73">
            <a:hlinkClick r:id="rId18" action="ppaction://hlinksldjump" tooltip="Sebelumnya"/>
            <a:extLst>
              <a:ext uri="{FF2B5EF4-FFF2-40B4-BE49-F238E27FC236}">
                <a16:creationId xmlns:a16="http://schemas.microsoft.com/office/drawing/2014/main" id="{8F356D5A-5838-4ED2-97C4-243818850BB6}"/>
              </a:ext>
            </a:extLst>
          </p:cNvPr>
          <p:cNvSpPr/>
          <p:nvPr/>
        </p:nvSpPr>
        <p:spPr>
          <a:xfrm rot="16200000" flipV="1">
            <a:off x="3235814" y="2283544"/>
            <a:ext cx="603742" cy="2949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b="1" dirty="0"/>
          </a:p>
        </p:txBody>
      </p:sp>
      <p:sp>
        <p:nvSpPr>
          <p:cNvPr id="75" name="Rectangle 74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0BE3CB11-9E5C-402D-85EE-13515BF35199}"/>
              </a:ext>
            </a:extLst>
          </p:cNvPr>
          <p:cNvSpPr/>
          <p:nvPr/>
        </p:nvSpPr>
        <p:spPr>
          <a:xfrm>
            <a:off x="10176717" y="199420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B3BE3D47-5795-4CD9-87A6-140CACB7E9F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976829C-917B-4F49-9222-01E7635DA98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9" action="ppaction://hlinksldjump"/>
            <a:extLst>
              <a:ext uri="{FF2B5EF4-FFF2-40B4-BE49-F238E27FC236}">
                <a16:creationId xmlns:a16="http://schemas.microsoft.com/office/drawing/2014/main" id="{2324EE79-5155-4A7F-8BC6-8AC592485AD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9" action="ppaction://hlinksldjump"/>
            <a:extLst>
              <a:ext uri="{FF2B5EF4-FFF2-40B4-BE49-F238E27FC236}">
                <a16:creationId xmlns:a16="http://schemas.microsoft.com/office/drawing/2014/main" id="{06DF2BA7-16AD-48C9-B71D-6DC9F3C70F1D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DB1CC8-6EB9-429F-867D-C415B1397D98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9" action="ppaction://hlinksldjump"/>
            <a:extLst>
              <a:ext uri="{FF2B5EF4-FFF2-40B4-BE49-F238E27FC236}">
                <a16:creationId xmlns:a16="http://schemas.microsoft.com/office/drawing/2014/main" id="{C05AF0B8-20D5-4F97-8B9D-0E8198955679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B213B6-A32A-4178-98FB-D4A043B06D2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07BD532E-DB2E-43FE-AC40-A1377A3BFA45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Mekanisme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Terjadinya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Reaksi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FD394A1-8FE1-4907-A52E-441ED8C78661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pembentukan</a:t>
            </a:r>
            <a:r>
              <a:rPr lang="en-US" dirty="0">
                <a:solidFill>
                  <a:srgbClr val="FF0000"/>
                </a:solidFill>
              </a:rPr>
              <a:t> biodiesel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0" name="Rectangle 79">
            <a:hlinkClick r:id="rId15" action="ppaction://hlinksldjump"/>
            <a:extLst>
              <a:ext uri="{FF2B5EF4-FFF2-40B4-BE49-F238E27FC236}">
                <a16:creationId xmlns:a16="http://schemas.microsoft.com/office/drawing/2014/main" id="{917466B5-AAE8-4468-AC42-F044C2889EC0}"/>
              </a:ext>
            </a:extLst>
          </p:cNvPr>
          <p:cNvSpPr/>
          <p:nvPr/>
        </p:nvSpPr>
        <p:spPr>
          <a:xfrm flipV="1">
            <a:off x="1989241" y="1349819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FC907CC-C456-4473-A8CA-355FDE73A401}"/>
              </a:ext>
            </a:extLst>
          </p:cNvPr>
          <p:cNvCxnSpPr>
            <a:cxnSpLocks/>
            <a:stCxn id="61" idx="1"/>
            <a:endCxn id="68" idx="3"/>
          </p:cNvCxnSpPr>
          <p:nvPr/>
        </p:nvCxnSpPr>
        <p:spPr>
          <a:xfrm flipV="1">
            <a:off x="3362287" y="2237091"/>
            <a:ext cx="939354" cy="18962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D6E40-11AE-4A4B-B539-0531B4EA02E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-40000" contrast="40000"/>
          </a:blip>
          <a:stretch>
            <a:fillRect/>
          </a:stretch>
        </p:blipFill>
        <p:spPr>
          <a:xfrm>
            <a:off x="4472773" y="1731897"/>
            <a:ext cx="6359172" cy="6549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BBB9107-6360-446E-AE5D-DE39A17A91FB}"/>
              </a:ext>
            </a:extLst>
          </p:cNvPr>
          <p:cNvSpPr/>
          <p:nvPr/>
        </p:nvSpPr>
        <p:spPr>
          <a:xfrm>
            <a:off x="903550" y="4066302"/>
            <a:ext cx="2437180" cy="48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Mekanisme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terjadinya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: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72" name="Rectangle 71">
            <a:hlinkClick r:id="rId17" action="ppaction://hlinksldjump"/>
            <a:extLst>
              <a:ext uri="{FF2B5EF4-FFF2-40B4-BE49-F238E27FC236}">
                <a16:creationId xmlns:a16="http://schemas.microsoft.com/office/drawing/2014/main" id="{C756A9AE-9719-4D15-BECD-8C75D3910D00}"/>
              </a:ext>
            </a:extLst>
          </p:cNvPr>
          <p:cNvSpPr/>
          <p:nvPr/>
        </p:nvSpPr>
        <p:spPr>
          <a:xfrm flipV="1">
            <a:off x="988379" y="4090219"/>
            <a:ext cx="2226672" cy="51372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3480C217-2DEA-4CAC-BC9E-46336B59589C}"/>
              </a:ext>
            </a:extLst>
          </p:cNvPr>
          <p:cNvSpPr/>
          <p:nvPr/>
        </p:nvSpPr>
        <p:spPr>
          <a:xfrm rot="2982597">
            <a:off x="3207236" y="413406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14459411-EF23-4616-B878-6DE6B4316372}"/>
              </a:ext>
            </a:extLst>
          </p:cNvPr>
          <p:cNvSpPr/>
          <p:nvPr/>
        </p:nvSpPr>
        <p:spPr>
          <a:xfrm rot="173992">
            <a:off x="4264309" y="1999661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26A040D-0A83-4215-B22C-15FD38DF3C8E}"/>
              </a:ext>
            </a:extLst>
          </p:cNvPr>
          <p:cNvSpPr/>
          <p:nvPr/>
        </p:nvSpPr>
        <p:spPr>
          <a:xfrm>
            <a:off x="4353402" y="2503426"/>
            <a:ext cx="6679555" cy="3913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Tahap </a:t>
            </a:r>
            <a:r>
              <a:rPr lang="en-US" dirty="0" err="1">
                <a:solidFill>
                  <a:schemeClr val="tx1"/>
                </a:solidFill>
              </a:rPr>
              <a:t>permulaan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basa </a:t>
            </a:r>
            <a:r>
              <a:rPr lang="en-US" dirty="0" err="1">
                <a:solidFill>
                  <a:schemeClr val="tx1"/>
                </a:solidFill>
              </a:rPr>
              <a:t>bereaksi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alcohol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alkoksida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rgbClr val="C00000"/>
                </a:solidFill>
              </a:rPr>
              <a:t>katalis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terprotonasi</a:t>
            </a:r>
            <a:endParaRPr lang="en-ID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773906-0D24-496A-B94E-57F44E9F18CF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-40000" contrast="40000"/>
          </a:blip>
          <a:stretch>
            <a:fillRect/>
          </a:stretch>
        </p:blipFill>
        <p:spPr>
          <a:xfrm>
            <a:off x="4472773" y="3079335"/>
            <a:ext cx="6367247" cy="13895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D5AC8DD-13F5-467E-B3F7-EFB6405310D7}"/>
              </a:ext>
            </a:extLst>
          </p:cNvPr>
          <p:cNvSpPr/>
          <p:nvPr/>
        </p:nvSpPr>
        <p:spPr>
          <a:xfrm>
            <a:off x="4312581" y="4597732"/>
            <a:ext cx="6679555" cy="3913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Selanjutnya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nukleofilik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menyerang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alkoksida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karbonil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trigliserida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intermediate tetrahedral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A85B3A-F6F5-4897-8E1D-3303A1AE3CB5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 bright="-40000" contrast="40000"/>
          </a:blip>
          <a:stretch>
            <a:fillRect/>
          </a:stretch>
        </p:blipFill>
        <p:spPr>
          <a:xfrm>
            <a:off x="4469255" y="5179018"/>
            <a:ext cx="6386444" cy="12190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BE4CF82-5AD1-4559-8BEE-EE3B942E67C3}"/>
              </a:ext>
            </a:extLst>
          </p:cNvPr>
          <p:cNvCxnSpPr>
            <a:cxnSpLocks/>
            <a:stCxn id="61" idx="0"/>
            <a:endCxn id="76" idx="3"/>
          </p:cNvCxnSpPr>
          <p:nvPr/>
        </p:nvCxnSpPr>
        <p:spPr>
          <a:xfrm flipV="1">
            <a:off x="3460071" y="3907436"/>
            <a:ext cx="812698" cy="276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EFBFE570-C6A5-4343-9ECA-1BF256012B26}"/>
              </a:ext>
            </a:extLst>
          </p:cNvPr>
          <p:cNvSpPr/>
          <p:nvPr/>
        </p:nvSpPr>
        <p:spPr>
          <a:xfrm rot="1566468">
            <a:off x="4264308" y="371989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5233972-E570-4A20-98DE-CDC7969722F2}"/>
              </a:ext>
            </a:extLst>
          </p:cNvPr>
          <p:cNvCxnSpPr>
            <a:cxnSpLocks/>
            <a:stCxn id="61" idx="6"/>
            <a:endCxn id="79" idx="3"/>
          </p:cNvCxnSpPr>
          <p:nvPr/>
        </p:nvCxnSpPr>
        <p:spPr>
          <a:xfrm>
            <a:off x="3444978" y="4386381"/>
            <a:ext cx="844746" cy="13959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73965396-3526-4DCB-A6F6-58775669A22D}"/>
              </a:ext>
            </a:extLst>
          </p:cNvPr>
          <p:cNvSpPr/>
          <p:nvPr/>
        </p:nvSpPr>
        <p:spPr>
          <a:xfrm rot="5399694">
            <a:off x="4245894" y="574225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Arrow: Right 80">
            <a:hlinkClick r:id="rId20" action="ppaction://hlinksldjump" tooltip="Selanjutnya"/>
            <a:extLst>
              <a:ext uri="{FF2B5EF4-FFF2-40B4-BE49-F238E27FC236}">
                <a16:creationId xmlns:a16="http://schemas.microsoft.com/office/drawing/2014/main" id="{613D03AE-030D-40F6-BFC8-1CEFD6C14F14}"/>
              </a:ext>
            </a:extLst>
          </p:cNvPr>
          <p:cNvSpPr/>
          <p:nvPr/>
        </p:nvSpPr>
        <p:spPr>
          <a:xfrm rot="10800000" flipH="1" flipV="1">
            <a:off x="10054066" y="6095484"/>
            <a:ext cx="603742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/>
              <a:t>Lanjut</a:t>
            </a:r>
            <a:endParaRPr lang="en-ID" sz="1000" b="1" dirty="0"/>
          </a:p>
        </p:txBody>
      </p:sp>
      <p:sp>
        <p:nvSpPr>
          <p:cNvPr id="84" name="Rectangle 83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0B4CCBDE-B462-4907-BBF8-76BB19CA8DDD}"/>
              </a:ext>
            </a:extLst>
          </p:cNvPr>
          <p:cNvSpPr/>
          <p:nvPr/>
        </p:nvSpPr>
        <p:spPr>
          <a:xfrm>
            <a:off x="10725778" y="1720778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5" name="Rectangle 84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4F7E1B8E-8B36-44A8-AA36-498F7A8A6D45}"/>
              </a:ext>
            </a:extLst>
          </p:cNvPr>
          <p:cNvSpPr/>
          <p:nvPr/>
        </p:nvSpPr>
        <p:spPr>
          <a:xfrm>
            <a:off x="10729686" y="3075427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6" name="Rectangle 85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91B0EE15-E188-4C0B-96D1-7D0F4A9D1D33}"/>
              </a:ext>
            </a:extLst>
          </p:cNvPr>
          <p:cNvSpPr/>
          <p:nvPr/>
        </p:nvSpPr>
        <p:spPr>
          <a:xfrm>
            <a:off x="10746656" y="5167358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3" name="Rectangle 8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5B6AFD60-3A4B-4367-9C1D-D8FB1D302A1E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F17C74-38E7-447F-8FC6-BD9EEB409C7A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hlinkClick r:id="rId21" action="ppaction://hlinksldjump"/>
            <a:extLst>
              <a:ext uri="{FF2B5EF4-FFF2-40B4-BE49-F238E27FC236}">
                <a16:creationId xmlns:a16="http://schemas.microsoft.com/office/drawing/2014/main" id="{CB45ECE0-8BD6-4D2E-AB85-3031BA1EB0BA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9" name="Rectangle 88">
            <a:hlinkClick r:id="rId21" action="ppaction://hlinksldjump"/>
            <a:extLst>
              <a:ext uri="{FF2B5EF4-FFF2-40B4-BE49-F238E27FC236}">
                <a16:creationId xmlns:a16="http://schemas.microsoft.com/office/drawing/2014/main" id="{04F599ED-2AD2-4909-B6DC-4B4C62AFE267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343A11-D898-4CE1-A4DB-AC5CAEBE638E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91" name="Rectangle 90">
            <a:hlinkClick r:id="rId21" action="ppaction://hlinksldjump"/>
            <a:extLst>
              <a:ext uri="{FF2B5EF4-FFF2-40B4-BE49-F238E27FC236}">
                <a16:creationId xmlns:a16="http://schemas.microsoft.com/office/drawing/2014/main" id="{005B2185-D353-4E1D-BBFC-09ADE49B6735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41E95B-E18C-4DE2-A23D-596B4D481486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700F52C-C1AD-449C-A9AD-22B43E050B6C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Mekanisme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Terjadinya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Reaksi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8" action="ppaction://hlinksldjump"/>
            <a:extLst>
              <a:ext uri="{FF2B5EF4-FFF2-40B4-BE49-F238E27FC236}">
                <a16:creationId xmlns:a16="http://schemas.microsoft.com/office/drawing/2014/main" id="{EE68D89D-77C6-4503-908F-3A5C3ADE50FF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A2D533-4538-4412-A172-2D9AE97369D4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Transesterifikasi</a:t>
            </a:r>
          </a:p>
        </p:txBody>
      </p:sp>
      <p:sp>
        <p:nvSpPr>
          <p:cNvPr id="41" name="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7FDEBBD6-12E2-4C03-AFA3-02716DA8FB0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2BEC533-FD1C-45E2-B129-F9932CADB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37" name="Rectangle 36">
            <a:hlinkClick r:id="rId11" action="ppaction://hlinksldjump" tooltip="Pendahuluan"/>
            <a:extLst>
              <a:ext uri="{FF2B5EF4-FFF2-40B4-BE49-F238E27FC236}">
                <a16:creationId xmlns:a16="http://schemas.microsoft.com/office/drawing/2014/main" id="{EAF84DB9-39F5-4181-B516-ED0A42DB92E2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2" action="ppaction://hlinksldjump" tooltip="Proses Produksi Biodiesel"/>
            <a:extLst>
              <a:ext uri="{FF2B5EF4-FFF2-40B4-BE49-F238E27FC236}">
                <a16:creationId xmlns:a16="http://schemas.microsoft.com/office/drawing/2014/main" id="{8866F883-1EB9-4508-81DD-79D5BEE29E7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792108-5A2E-43D5-B746-1A98424AD0BB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42FBE21-8926-4274-9B6D-BBB44E278C0C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4" action="ppaction://hlinksldjump" tooltip="Kembali ke Menu Utama"/>
            <a:extLst>
              <a:ext uri="{FF2B5EF4-FFF2-40B4-BE49-F238E27FC236}">
                <a16:creationId xmlns:a16="http://schemas.microsoft.com/office/drawing/2014/main" id="{9382FE9A-F617-4417-8B5F-2D7CA998BE14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FD394A1-8FE1-4907-A52E-441ED8C78661}"/>
              </a:ext>
            </a:extLst>
          </p:cNvPr>
          <p:cNvSpPr/>
          <p:nvPr/>
        </p:nvSpPr>
        <p:spPr>
          <a:xfrm>
            <a:off x="1459010" y="1250519"/>
            <a:ext cx="3013763" cy="6463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pembentukan</a:t>
            </a:r>
            <a:r>
              <a:rPr lang="en-US" dirty="0">
                <a:solidFill>
                  <a:srgbClr val="0000CC"/>
                </a:solidFill>
              </a:rPr>
              <a:t> biodiesel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80" name="Rectangle 79">
            <a:hlinkClick r:id="rId15" action="ppaction://hlinksldjump"/>
            <a:extLst>
              <a:ext uri="{FF2B5EF4-FFF2-40B4-BE49-F238E27FC236}">
                <a16:creationId xmlns:a16="http://schemas.microsoft.com/office/drawing/2014/main" id="{917466B5-AAE8-4468-AC42-F044C2889EC0}"/>
              </a:ext>
            </a:extLst>
          </p:cNvPr>
          <p:cNvSpPr/>
          <p:nvPr/>
        </p:nvSpPr>
        <p:spPr>
          <a:xfrm flipV="1">
            <a:off x="1977259" y="1325963"/>
            <a:ext cx="2029257" cy="513724"/>
          </a:xfrm>
          <a:prstGeom prst="rect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FC907CC-C456-4473-A8CA-355FDE73A401}"/>
              </a:ext>
            </a:extLst>
          </p:cNvPr>
          <p:cNvCxnSpPr>
            <a:cxnSpLocks/>
            <a:stCxn id="61" idx="0"/>
            <a:endCxn id="68" idx="3"/>
          </p:cNvCxnSpPr>
          <p:nvPr/>
        </p:nvCxnSpPr>
        <p:spPr>
          <a:xfrm flipV="1">
            <a:off x="3460071" y="3426089"/>
            <a:ext cx="890645" cy="758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BBB9107-6360-446E-AE5D-DE39A17A91FB}"/>
              </a:ext>
            </a:extLst>
          </p:cNvPr>
          <p:cNvSpPr/>
          <p:nvPr/>
        </p:nvSpPr>
        <p:spPr>
          <a:xfrm>
            <a:off x="903550" y="4066302"/>
            <a:ext cx="2437180" cy="484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Mekanisme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terjadinya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: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72" name="Rectangle 71">
            <a:hlinkClick r:id="rId16" action="ppaction://hlinksldjump"/>
            <a:extLst>
              <a:ext uri="{FF2B5EF4-FFF2-40B4-BE49-F238E27FC236}">
                <a16:creationId xmlns:a16="http://schemas.microsoft.com/office/drawing/2014/main" id="{C756A9AE-9719-4D15-BECD-8C75D3910D00}"/>
              </a:ext>
            </a:extLst>
          </p:cNvPr>
          <p:cNvSpPr/>
          <p:nvPr/>
        </p:nvSpPr>
        <p:spPr>
          <a:xfrm flipV="1">
            <a:off x="988379" y="4090219"/>
            <a:ext cx="2226672" cy="51372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Circle: Hollow 60">
            <a:extLst>
              <a:ext uri="{FF2B5EF4-FFF2-40B4-BE49-F238E27FC236}">
                <a16:creationId xmlns:a16="http://schemas.microsoft.com/office/drawing/2014/main" id="{3480C217-2DEA-4CAC-BC9E-46336B59589C}"/>
              </a:ext>
            </a:extLst>
          </p:cNvPr>
          <p:cNvSpPr/>
          <p:nvPr/>
        </p:nvSpPr>
        <p:spPr>
          <a:xfrm rot="2982597">
            <a:off x="3207236" y="413406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26A040D-0A83-4215-B22C-15FD38DF3C8E}"/>
              </a:ext>
            </a:extLst>
          </p:cNvPr>
          <p:cNvSpPr/>
          <p:nvPr/>
        </p:nvSpPr>
        <p:spPr>
          <a:xfrm>
            <a:off x="4353402" y="2046228"/>
            <a:ext cx="6679555" cy="3913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lanjutan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terbentuklah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alkil</a:t>
            </a:r>
            <a:r>
              <a:rPr lang="en-US" dirty="0">
                <a:solidFill>
                  <a:srgbClr val="C00000"/>
                </a:solidFill>
              </a:rPr>
              <a:t> ester </a:t>
            </a:r>
            <a:r>
              <a:rPr lang="en-US" dirty="0">
                <a:solidFill>
                  <a:schemeClr val="tx1"/>
                </a:solidFill>
              </a:rPr>
              <a:t>dan </a:t>
            </a:r>
            <a:r>
              <a:rPr lang="en-US" dirty="0">
                <a:solidFill>
                  <a:srgbClr val="C00000"/>
                </a:solidFill>
              </a:rPr>
              <a:t>anion </a:t>
            </a:r>
            <a:r>
              <a:rPr lang="en-US" dirty="0" err="1">
                <a:solidFill>
                  <a:srgbClr val="C00000"/>
                </a:solidFill>
              </a:rPr>
              <a:t>digliserida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rgbClr val="C00000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D5AC8DD-13F5-467E-B3F7-EFB6405310D7}"/>
              </a:ext>
            </a:extLst>
          </p:cNvPr>
          <p:cNvSpPr/>
          <p:nvPr/>
        </p:nvSpPr>
        <p:spPr>
          <a:xfrm>
            <a:off x="4324613" y="3827708"/>
            <a:ext cx="6679555" cy="9445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Tahap </a:t>
            </a:r>
            <a:r>
              <a:rPr lang="en-US" dirty="0" err="1">
                <a:solidFill>
                  <a:schemeClr val="tx1"/>
                </a:solidFill>
              </a:rPr>
              <a:t>terakhir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terjadi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deprotonasi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regenerasi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spesies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aktif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mampu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kembali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</a:t>
            </a:r>
            <a:r>
              <a:rPr lang="en-US" dirty="0">
                <a:solidFill>
                  <a:schemeClr val="tx1"/>
                </a:solidFill>
              </a:rPr>
              <a:t> alcohol yang </a:t>
            </a:r>
            <a:r>
              <a:rPr lang="en-US" dirty="0" err="1">
                <a:solidFill>
                  <a:schemeClr val="tx1"/>
                </a:solidFill>
              </a:rPr>
              <a:t>kedua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siklus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sama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1" name="Arrow: Right 80">
            <a:hlinkClick r:id="rId17" action="ppaction://hlinksldjump" tooltip="Sebelumnya"/>
            <a:extLst>
              <a:ext uri="{FF2B5EF4-FFF2-40B4-BE49-F238E27FC236}">
                <a16:creationId xmlns:a16="http://schemas.microsoft.com/office/drawing/2014/main" id="{613D03AE-030D-40F6-BFC8-1CEFD6C14F14}"/>
              </a:ext>
            </a:extLst>
          </p:cNvPr>
          <p:cNvSpPr/>
          <p:nvPr/>
        </p:nvSpPr>
        <p:spPr>
          <a:xfrm rot="10800000" flipV="1">
            <a:off x="9524670" y="6095484"/>
            <a:ext cx="603742" cy="2949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D9205-D057-4F6C-82CE-74097699D591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-40000" contrast="40000"/>
          </a:blip>
          <a:stretch>
            <a:fillRect/>
          </a:stretch>
        </p:blipFill>
        <p:spPr>
          <a:xfrm>
            <a:off x="4474285" y="2577856"/>
            <a:ext cx="6357660" cy="1004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8" name="Circle: Hollow 67">
            <a:extLst>
              <a:ext uri="{FF2B5EF4-FFF2-40B4-BE49-F238E27FC236}">
                <a16:creationId xmlns:a16="http://schemas.microsoft.com/office/drawing/2014/main" id="{14459411-EF23-4616-B878-6DE6B4316372}"/>
              </a:ext>
            </a:extLst>
          </p:cNvPr>
          <p:cNvSpPr/>
          <p:nvPr/>
        </p:nvSpPr>
        <p:spPr>
          <a:xfrm rot="173992">
            <a:off x="4313384" y="31886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3" name="Rectangle 82">
            <a:hlinkClick r:id="rId15" action="ppaction://hlinksldjump" tooltip="Tutup"/>
            <a:extLst>
              <a:ext uri="{FF2B5EF4-FFF2-40B4-BE49-F238E27FC236}">
                <a16:creationId xmlns:a16="http://schemas.microsoft.com/office/drawing/2014/main" id="{031BD14F-6810-42FF-B8D3-0FF131F2AB22}"/>
              </a:ext>
            </a:extLst>
          </p:cNvPr>
          <p:cNvSpPr/>
          <p:nvPr/>
        </p:nvSpPr>
        <p:spPr>
          <a:xfrm>
            <a:off x="10722902" y="2574034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039484ED-859B-4B8B-8FA2-240BDDAEF19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0BAAA8-648B-4144-9137-7A09F5C78027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hlinkClick r:id="rId19" action="ppaction://hlinksldjump"/>
            <a:extLst>
              <a:ext uri="{FF2B5EF4-FFF2-40B4-BE49-F238E27FC236}">
                <a16:creationId xmlns:a16="http://schemas.microsoft.com/office/drawing/2014/main" id="{167ACF7D-ACB3-4FDB-ABC5-4599ED70A01B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75FD8BF-3939-4358-92BC-970DFB0FA33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334E4F5-AA1E-49D6-8CC4-4BAFF81CCEC1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Transesterifikasi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9" action="ppaction://hlinksldjump"/>
            <a:extLst>
              <a:ext uri="{FF2B5EF4-FFF2-40B4-BE49-F238E27FC236}">
                <a16:creationId xmlns:a16="http://schemas.microsoft.com/office/drawing/2014/main" id="{1A362019-176F-4041-BF29-BE8FA67F7A4B}"/>
              </a:ext>
            </a:extLst>
          </p:cNvPr>
          <p:cNvSpPr/>
          <p:nvPr/>
        </p:nvSpPr>
        <p:spPr>
          <a:xfrm>
            <a:off x="4793887" y="980987"/>
            <a:ext cx="2823307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2999CC-DAF3-48E8-B20F-5A79C0EF3CBD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0482729-B86E-42FC-B1AE-25EC9848611C}"/>
              </a:ext>
            </a:extLst>
          </p:cNvPr>
          <p:cNvSpPr/>
          <p:nvPr/>
        </p:nvSpPr>
        <p:spPr>
          <a:xfrm>
            <a:off x="1336431" y="4383724"/>
            <a:ext cx="5745415" cy="180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bebas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alkil</a:t>
            </a:r>
            <a:r>
              <a:rPr lang="en-US" dirty="0">
                <a:solidFill>
                  <a:schemeClr val="tx1"/>
                </a:solidFill>
              </a:rPr>
              <a:t> ester dan air, </a:t>
            </a:r>
            <a:r>
              <a:rPr lang="en-US" dirty="0" err="1">
                <a:solidFill>
                  <a:schemeClr val="tx1"/>
                </a:solidFill>
              </a:rPr>
              <a:t>cocok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berkadar</a:t>
            </a:r>
            <a:r>
              <a:rPr lang="en-US" dirty="0">
                <a:solidFill>
                  <a:schemeClr val="tx1"/>
                </a:solidFill>
              </a:rPr>
              <a:t> 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Rekasi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kualitas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</a:t>
            </a:r>
            <a:r>
              <a:rPr lang="en-US" dirty="0">
                <a:solidFill>
                  <a:schemeClr val="tx1"/>
                </a:solidFill>
              </a:rPr>
              <a:t> goreng </a:t>
            </a:r>
            <a:r>
              <a:rPr lang="en-US" dirty="0" err="1">
                <a:solidFill>
                  <a:schemeClr val="tx1"/>
                </a:solidFill>
              </a:rPr>
              <a:t>bekas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Pengolahan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FFA &gt; 5% mg KOH/g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transesterifikasi </a:t>
            </a:r>
            <a:r>
              <a:rPr lang="en-US" dirty="0" err="1">
                <a:solidFill>
                  <a:schemeClr val="tx1"/>
                </a:solidFill>
              </a:rPr>
              <a:t>meicu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penyabunan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909ECF28-7FB9-49ED-A510-2C30C0702FF7}"/>
              </a:ext>
            </a:extLst>
          </p:cNvPr>
          <p:cNvSpPr/>
          <p:nvPr/>
        </p:nvSpPr>
        <p:spPr>
          <a:xfrm rot="6650229">
            <a:off x="8007784" y="374535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D3AAE8C8-895A-4710-B7CA-2D0C57F2A8A6}"/>
              </a:ext>
            </a:extLst>
          </p:cNvPr>
          <p:cNvSpPr/>
          <p:nvPr/>
        </p:nvSpPr>
        <p:spPr>
          <a:xfrm rot="9164982">
            <a:off x="6834457" y="428278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CBE211D-D907-410C-BCDE-27F99DA995AC}"/>
              </a:ext>
            </a:extLst>
          </p:cNvPr>
          <p:cNvCxnSpPr>
            <a:cxnSpLocks/>
            <a:stCxn id="80" idx="5"/>
            <a:endCxn id="81" idx="2"/>
          </p:cNvCxnSpPr>
          <p:nvPr/>
        </p:nvCxnSpPr>
        <p:spPr>
          <a:xfrm flipH="1">
            <a:off x="7107191" y="3947192"/>
            <a:ext cx="914693" cy="411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DA4100F-D774-4642-A10B-B9CCCFAD7124}"/>
              </a:ext>
            </a:extLst>
          </p:cNvPr>
          <p:cNvSpPr/>
          <p:nvPr/>
        </p:nvSpPr>
        <p:spPr>
          <a:xfrm>
            <a:off x="1333129" y="2243053"/>
            <a:ext cx="5745415" cy="18098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</a:t>
            </a:r>
            <a:r>
              <a:rPr lang="en-US" dirty="0">
                <a:solidFill>
                  <a:schemeClr val="tx1"/>
                </a:solidFill>
              </a:rPr>
              <a:t>-FFA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diproses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yaitu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kadar FFA, dan transesterifikasi </a:t>
            </a:r>
            <a:r>
              <a:rPr lang="en-US" dirty="0" err="1">
                <a:solidFill>
                  <a:schemeClr val="tx1"/>
                </a:solidFill>
              </a:rPr>
              <a:t>sebagai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biodiesel.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umumnya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sulfat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asan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klorida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resin </a:t>
            </a:r>
            <a:r>
              <a:rPr lang="en-US" dirty="0" err="1">
                <a:solidFill>
                  <a:schemeClr val="tx1"/>
                </a:solidFill>
              </a:rPr>
              <a:t>penukar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B99718DB-6054-426C-BC33-9542B4990030}"/>
              </a:ext>
            </a:extLst>
          </p:cNvPr>
          <p:cNvSpPr/>
          <p:nvPr/>
        </p:nvSpPr>
        <p:spPr>
          <a:xfrm rot="5400000" flipH="1">
            <a:off x="4022723" y="4048285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rgbClr val="FF0000"/>
                </a:solidFill>
              </a:rPr>
              <a:t> lemak dan </a:t>
            </a:r>
            <a:r>
              <a:rPr lang="en-US" dirty="0" err="1">
                <a:solidFill>
                  <a:srgbClr val="FF0000"/>
                </a:solidFill>
              </a:rPr>
              <a:t>metanol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9" name="Rectangle 88">
            <a:hlinkClick r:id="rId20" action="ppaction://hlinksldjump" tooltip="Persamaan reaksi esterifikasi asam lemak dan metanol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ACEF2402-21CA-40D9-B062-BEE9C308DE48}"/>
              </a:ext>
            </a:extLst>
          </p:cNvPr>
          <p:cNvSpPr/>
          <p:nvPr/>
        </p:nvSpPr>
        <p:spPr>
          <a:xfrm rot="5400000" flipH="1">
            <a:off x="4022723" y="193730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37411F6-654E-4836-863A-ACDC62D9CE0A}"/>
              </a:ext>
            </a:extLst>
          </p:cNvPr>
          <p:cNvSpPr/>
          <p:nvPr/>
        </p:nvSpPr>
        <p:spPr>
          <a:xfrm>
            <a:off x="3757158" y="1446823"/>
            <a:ext cx="1017310" cy="407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Lanjut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hlinkClick r:id="rId21" action="ppaction://hlinksldjump" tooltip="Lanjut esterifikasi"/>
            <a:extLst>
              <a:ext uri="{FF2B5EF4-FFF2-40B4-BE49-F238E27FC236}">
                <a16:creationId xmlns:a16="http://schemas.microsoft.com/office/drawing/2014/main" id="{F3A1BA63-AD9A-4945-8D4C-9439E1ECF642}"/>
              </a:ext>
            </a:extLst>
          </p:cNvPr>
          <p:cNvSpPr/>
          <p:nvPr/>
        </p:nvSpPr>
        <p:spPr>
          <a:xfrm flipV="1">
            <a:off x="3810313" y="1510314"/>
            <a:ext cx="964155" cy="291475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836BED2-5D6B-424A-AC24-0369F83AE43D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Faktor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mempengaruhi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7" name="Rectangle 96">
            <a:hlinkClick r:id="rId22" action="ppaction://hlinksldjump" tooltip="Faktor-faktor yang mempengaruhi esterifikasi"/>
            <a:extLst>
              <a:ext uri="{FF2B5EF4-FFF2-40B4-BE49-F238E27FC236}">
                <a16:creationId xmlns:a16="http://schemas.microsoft.com/office/drawing/2014/main" id="{97026328-4556-44BB-8C2D-F16BC5ECD98B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ECC2BD6B-4CE8-4621-B87B-F74AE695A9BD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9" name="Circle: Hollow 98">
            <a:extLst>
              <a:ext uri="{FF2B5EF4-FFF2-40B4-BE49-F238E27FC236}">
                <a16:creationId xmlns:a16="http://schemas.microsoft.com/office/drawing/2014/main" id="{120BBE0D-E6E6-40D2-BD29-33BDA9782E2E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E932E4A-134F-4B35-81E1-711B4430DA1E}"/>
              </a:ext>
            </a:extLst>
          </p:cNvPr>
          <p:cNvCxnSpPr>
            <a:cxnSpLocks/>
            <a:stCxn id="98" idx="6"/>
            <a:endCxn id="99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70A8D82-B063-4EFA-A239-427DC24E9B23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28B07D-0D0D-4496-A01A-220A4C56FE57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hlinkClick r:id="rId19" action="ppaction://hlinksldjump"/>
            <a:extLst>
              <a:ext uri="{FF2B5EF4-FFF2-40B4-BE49-F238E27FC236}">
                <a16:creationId xmlns:a16="http://schemas.microsoft.com/office/drawing/2014/main" id="{71C6D5DD-2AF3-4362-8CA9-51CA445AFDBC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CF50A3C-949C-4CBD-A5EB-AAFCEDB29CB7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hlinkClick r:id="rId19" action="ppaction://hlinksldjump"/>
            <a:extLst>
              <a:ext uri="{FF2B5EF4-FFF2-40B4-BE49-F238E27FC236}">
                <a16:creationId xmlns:a16="http://schemas.microsoft.com/office/drawing/2014/main" id="{A8A14084-3161-4B54-9F9A-29D7B388778D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5F4E7-2014-463E-B7EC-F78D14B80A1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5" grpId="0" animBg="1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EF35B1-3975-49D1-8AED-43A9D3381E83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30A96BE-20B2-45DA-A469-C2E34F289261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Sifat</a:t>
            </a:r>
            <a:r>
              <a:rPr lang="en-US" sz="1000" dirty="0">
                <a:solidFill>
                  <a:schemeClr val="tx1"/>
                </a:solidFill>
              </a:rPr>
              <a:t>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Perbandingan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dgn</a:t>
            </a:r>
            <a:r>
              <a:rPr lang="en-US" sz="1000" dirty="0">
                <a:solidFill>
                  <a:schemeClr val="tx1"/>
                </a:solidFill>
              </a:rPr>
              <a:t> Solar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Rectangle 53">
            <a:hlinkClick r:id="rId7" action="ppaction://hlinksldjump"/>
            <a:extLst>
              <a:ext uri="{FF2B5EF4-FFF2-40B4-BE49-F238E27FC236}">
                <a16:creationId xmlns:a16="http://schemas.microsoft.com/office/drawing/2014/main" id="{6FEE600E-F03D-4292-A327-C5C0F4DF576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Sejarah Biodiesel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8" action="ppaction://hlinksldjump"/>
            <a:extLst>
              <a:ext uri="{FF2B5EF4-FFF2-40B4-BE49-F238E27FC236}">
                <a16:creationId xmlns:a16="http://schemas.microsoft.com/office/drawing/2014/main" id="{98D96769-A087-4E33-8844-B42BE8B71B26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Around the World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4EEF1226-4517-4261-957D-F24263CD15A3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Biodiesel di Indonesia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558D33-E8CF-4C38-9C63-E0563130C330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Mengapa</a:t>
            </a:r>
            <a:r>
              <a:rPr lang="en-US" sz="2800" b="1" dirty="0">
                <a:solidFill>
                  <a:srgbClr val="0000CC"/>
                </a:solidFill>
              </a:rPr>
              <a:t> Biodiesel?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90BC1B-BD72-4997-99E9-A6594AD1C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320CF57-ED24-4D3A-A5AA-1194F93810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327280"/>
              </p:ext>
            </p:extLst>
          </p:nvPr>
        </p:nvGraphicFramePr>
        <p:xfrm>
          <a:off x="2090980" y="1762647"/>
          <a:ext cx="7796462" cy="453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F5A56-BAD6-4785-8401-A8DE9918F17A}"/>
              </a:ext>
            </a:extLst>
          </p:cNvPr>
          <p:cNvSpPr/>
          <p:nvPr/>
        </p:nvSpPr>
        <p:spPr>
          <a:xfrm>
            <a:off x="8286305" y="5136199"/>
            <a:ext cx="2045368" cy="935457"/>
          </a:xfrm>
          <a:prstGeom prst="roundRect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Bakar Diesel</a:t>
            </a:r>
            <a:endParaRPr lang="en-ID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6ED4535-73F0-4ACB-B555-7606C8C85050}"/>
              </a:ext>
            </a:extLst>
          </p:cNvPr>
          <p:cNvSpPr/>
          <p:nvPr/>
        </p:nvSpPr>
        <p:spPr>
          <a:xfrm>
            <a:off x="8286305" y="3380889"/>
            <a:ext cx="2045368" cy="1129480"/>
          </a:xfrm>
          <a:prstGeom prst="roundRect">
            <a:avLst/>
          </a:prstGeom>
          <a:solidFill>
            <a:srgbClr val="7DD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diesel </a:t>
            </a:r>
            <a:r>
              <a:rPr lang="en-US" dirty="0" err="1">
                <a:solidFill>
                  <a:schemeClr val="tx1"/>
                </a:solidFill>
              </a:rPr>
              <a:t>semakin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654371E-412A-4CF8-A8C1-F1F104219DA2}"/>
              </a:ext>
            </a:extLst>
          </p:cNvPr>
          <p:cNvSpPr/>
          <p:nvPr/>
        </p:nvSpPr>
        <p:spPr>
          <a:xfrm>
            <a:off x="8295387" y="1880613"/>
            <a:ext cx="2045368" cy="935457"/>
          </a:xfrm>
          <a:prstGeom prst="roundRect">
            <a:avLst/>
          </a:prstGeom>
          <a:solidFill>
            <a:srgbClr val="7DD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Masih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petrodiesel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D24998B-2E76-44E9-A24B-9CE0151DC63D}"/>
              </a:ext>
            </a:extLst>
          </p:cNvPr>
          <p:cNvSpPr/>
          <p:nvPr/>
        </p:nvSpPr>
        <p:spPr>
          <a:xfrm>
            <a:off x="4871567" y="5184323"/>
            <a:ext cx="2045368" cy="935457"/>
          </a:xfrm>
          <a:prstGeom prst="roundRect">
            <a:avLst/>
          </a:prstGeom>
          <a:solidFill>
            <a:srgbClr val="7DD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Petrodiesel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persediannya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terbatas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74B036C-5BA3-4AB8-AE0A-A36313EC39BB}"/>
              </a:ext>
            </a:extLst>
          </p:cNvPr>
          <p:cNvSpPr/>
          <p:nvPr/>
        </p:nvSpPr>
        <p:spPr>
          <a:xfrm flipV="1">
            <a:off x="9113815" y="4719715"/>
            <a:ext cx="390348" cy="374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B6E1D42D-19FD-41F1-913B-F80EBDC541E5}"/>
              </a:ext>
            </a:extLst>
          </p:cNvPr>
          <p:cNvSpPr/>
          <p:nvPr/>
        </p:nvSpPr>
        <p:spPr>
          <a:xfrm flipV="1">
            <a:off x="9113815" y="2969763"/>
            <a:ext cx="390348" cy="374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3147BB5D-83C0-4979-9966-59CE9803D51D}"/>
              </a:ext>
            </a:extLst>
          </p:cNvPr>
          <p:cNvSpPr/>
          <p:nvPr/>
        </p:nvSpPr>
        <p:spPr>
          <a:xfrm>
            <a:off x="6990344" y="5452391"/>
            <a:ext cx="1161643" cy="39034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Padahal</a:t>
            </a:r>
            <a:endParaRPr lang="en-ID" sz="1600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6A3BFBC-2D1A-4E25-B0E6-857F612AD807}"/>
              </a:ext>
            </a:extLst>
          </p:cNvPr>
          <p:cNvSpPr/>
          <p:nvPr/>
        </p:nvSpPr>
        <p:spPr>
          <a:xfrm>
            <a:off x="2090980" y="4659556"/>
            <a:ext cx="2045368" cy="1455738"/>
          </a:xfrm>
          <a:prstGeom prst="roundRect">
            <a:avLst/>
          </a:prstGeom>
          <a:solidFill>
            <a:srgbClr val="7DDD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alternatif</a:t>
            </a:r>
            <a:r>
              <a:rPr lang="en-US" dirty="0">
                <a:solidFill>
                  <a:schemeClr val="tx1"/>
                </a:solidFill>
              </a:rPr>
              <a:t> (biodiesel) </a:t>
            </a:r>
            <a:r>
              <a:rPr lang="en-US" dirty="0" err="1">
                <a:solidFill>
                  <a:schemeClr val="tx1"/>
                </a:solidFill>
              </a:rPr>
              <a:t>kembali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sorotan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66" name="Arrow: Left 65">
            <a:extLst>
              <a:ext uri="{FF2B5EF4-FFF2-40B4-BE49-F238E27FC236}">
                <a16:creationId xmlns:a16="http://schemas.microsoft.com/office/drawing/2014/main" id="{F49CF7DF-A180-47D8-BB65-F41805650B9D}"/>
              </a:ext>
            </a:extLst>
          </p:cNvPr>
          <p:cNvSpPr/>
          <p:nvPr/>
        </p:nvSpPr>
        <p:spPr>
          <a:xfrm>
            <a:off x="4222214" y="5452391"/>
            <a:ext cx="515358" cy="39034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8A8F961-4FA6-4564-AED5-B272ED099222}"/>
              </a:ext>
            </a:extLst>
          </p:cNvPr>
          <p:cNvSpPr/>
          <p:nvPr/>
        </p:nvSpPr>
        <p:spPr>
          <a:xfrm>
            <a:off x="4247241" y="2032512"/>
            <a:ext cx="890243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7ACBED35-76CA-4DF2-8359-BDC34B7269A3}"/>
              </a:ext>
            </a:extLst>
          </p:cNvPr>
          <p:cNvSpPr/>
          <p:nvPr/>
        </p:nvSpPr>
        <p:spPr>
          <a:xfrm rot="1631677">
            <a:off x="4032451" y="2797744"/>
            <a:ext cx="1154615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CC34ED89-A53F-4514-901E-A94DC79FCFDF}"/>
              </a:ext>
            </a:extLst>
          </p:cNvPr>
          <p:cNvSpPr/>
          <p:nvPr/>
        </p:nvSpPr>
        <p:spPr>
          <a:xfrm rot="5400000">
            <a:off x="2827244" y="2846717"/>
            <a:ext cx="459558" cy="366188"/>
          </a:xfrm>
          <a:prstGeom prst="rightArrow">
            <a:avLst/>
          </a:prstGeom>
          <a:solidFill>
            <a:srgbClr val="0000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4" action="ppaction://hlinksldjump"/>
            <a:extLst>
              <a:ext uri="{FF2B5EF4-FFF2-40B4-BE49-F238E27FC236}">
                <a16:creationId xmlns:a16="http://schemas.microsoft.com/office/drawing/2014/main" id="{1E55E01E-72A5-4C2F-85EF-7B376D8D4300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Mengapa</a:t>
            </a:r>
            <a:r>
              <a:rPr lang="en-US" sz="1000" dirty="0">
                <a:solidFill>
                  <a:schemeClr val="tx1"/>
                </a:solidFill>
              </a:rPr>
              <a:t> Biodiesel?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63" name="Rectangle 62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6490BC80-B384-4917-A5F5-D24C58C41C81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Proses </a:t>
            </a:r>
            <a:r>
              <a:rPr lang="en-US" sz="1300" dirty="0" err="1">
                <a:solidFill>
                  <a:schemeClr val="tx1"/>
                </a:solidFill>
              </a:rPr>
              <a:t>Produksi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hlinkClick r:id="rId17" action="ppaction://hlinksldjump" tooltip="Pendahuluan"/>
            <a:extLst>
              <a:ext uri="{FF2B5EF4-FFF2-40B4-BE49-F238E27FC236}">
                <a16:creationId xmlns:a16="http://schemas.microsoft.com/office/drawing/2014/main" id="{61A4772B-B87F-4BD6-8B3C-A983495C66EB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err="1">
                <a:solidFill>
                  <a:schemeClr val="bg1"/>
                </a:solidFill>
              </a:rPr>
              <a:t>Pendahuluan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20B35BA-A0D9-4A50-A2DE-A78134E8F5AE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77" name="Action Button: Blank 76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9FC4A907-ECE9-4BD0-BC92-10E5E4995A23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19" action="ppaction://hlinksldjump" tooltip="Kembali ke Menu Utama"/>
            <a:extLst>
              <a:ext uri="{FF2B5EF4-FFF2-40B4-BE49-F238E27FC236}">
                <a16:creationId xmlns:a16="http://schemas.microsoft.com/office/drawing/2014/main" id="{5596FB20-71D6-4F68-A99F-B4F37B62607A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92DBED65-1A65-4E9C-9784-FC54B6C2845C}"/>
              </a:ext>
            </a:extLst>
          </p:cNvPr>
          <p:cNvSpPr/>
          <p:nvPr/>
        </p:nvSpPr>
        <p:spPr>
          <a:xfrm>
            <a:off x="5118916" y="3173239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8EB5258E-1D62-4F8E-8761-AD7800E19A5A}"/>
              </a:ext>
            </a:extLst>
          </p:cNvPr>
          <p:cNvSpPr/>
          <p:nvPr/>
        </p:nvSpPr>
        <p:spPr>
          <a:xfrm>
            <a:off x="5145724" y="2042030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FA8B7D69-69F3-48CA-9057-C4E476273A50}"/>
              </a:ext>
            </a:extLst>
          </p:cNvPr>
          <p:cNvSpPr/>
          <p:nvPr/>
        </p:nvSpPr>
        <p:spPr>
          <a:xfrm>
            <a:off x="2931736" y="323478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990A9E4E-F5CB-4983-B6DF-6181FC71108B}"/>
              </a:ext>
            </a:extLst>
          </p:cNvPr>
          <p:cNvSpPr/>
          <p:nvPr/>
        </p:nvSpPr>
        <p:spPr>
          <a:xfrm>
            <a:off x="9152578" y="2713230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FB9438B1-13B1-4C2B-A6C9-0BC384EBD24E}"/>
              </a:ext>
            </a:extLst>
          </p:cNvPr>
          <p:cNvSpPr/>
          <p:nvPr/>
        </p:nvSpPr>
        <p:spPr>
          <a:xfrm>
            <a:off x="6714892" y="551475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1AE947FA-0482-49D0-BD5E-1268BE263D0A}"/>
              </a:ext>
            </a:extLst>
          </p:cNvPr>
          <p:cNvSpPr/>
          <p:nvPr/>
        </p:nvSpPr>
        <p:spPr>
          <a:xfrm>
            <a:off x="3981585" y="5527407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A6C79DFA-2AF2-4EB6-832B-46B8CA1A818F}"/>
              </a:ext>
            </a:extLst>
          </p:cNvPr>
          <p:cNvSpPr/>
          <p:nvPr/>
        </p:nvSpPr>
        <p:spPr>
          <a:xfrm>
            <a:off x="9164610" y="445409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6B2E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A1ED624E-B1B5-45D7-B0F3-2EFFC3A10B4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32909FC-E5DD-4D8C-B48A-D769FAC4A72F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2" grpId="0" animBg="1"/>
      <p:bldP spid="10" grpId="0" animBg="1"/>
      <p:bldP spid="6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4E9C488-0A87-4AE7-A616-5DC6055BDF3D}"/>
              </a:ext>
            </a:extLst>
          </p:cNvPr>
          <p:cNvSpPr/>
          <p:nvPr/>
        </p:nvSpPr>
        <p:spPr>
          <a:xfrm>
            <a:off x="1319393" y="2322020"/>
            <a:ext cx="5745415" cy="428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Mekanisme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dengan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katalis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DA4100F-D774-4642-A10B-B9CCCFAD7124}"/>
              </a:ext>
            </a:extLst>
          </p:cNvPr>
          <p:cNvSpPr/>
          <p:nvPr/>
        </p:nvSpPr>
        <p:spPr>
          <a:xfrm>
            <a:off x="1333129" y="3289793"/>
            <a:ext cx="5745415" cy="14708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juga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bolak-balik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kesetimbangan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dibutuhkan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berlebih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tergolong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  <a:hlinkClick r:id="rId20" action="ppaction://hlinksldjump" tooltip="makin tinggi suhu, makin cepat laju reaksi, dan cenderung menggeser kesetimbangan reaksi ke arah kan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endotermis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Namun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maksimum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120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rgbClr val="FF0000"/>
                </a:solidFill>
              </a:rPr>
              <a:t> lemak dan </a:t>
            </a:r>
            <a:r>
              <a:rPr lang="en-US" dirty="0" err="1">
                <a:solidFill>
                  <a:srgbClr val="FF0000"/>
                </a:solidFill>
              </a:rPr>
              <a:t>metanol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9" name="Rectangle 88">
            <a:hlinkClick r:id="rId21" action="ppaction://hlinksldjump" tooltip="Persamaan reaksi esterifikasi asam lemak dan metanol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F9FEB9E9-84BE-4356-87E1-3A7FDA156E08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1" name="Circle: Hollow 90">
            <a:extLst>
              <a:ext uri="{FF2B5EF4-FFF2-40B4-BE49-F238E27FC236}">
                <a16:creationId xmlns:a16="http://schemas.microsoft.com/office/drawing/2014/main" id="{5306E5D6-82AE-43C0-8018-D6FEEB7815CE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6358E8B-3FD1-4E28-A90C-06E86546DBBD}"/>
              </a:ext>
            </a:extLst>
          </p:cNvPr>
          <p:cNvCxnSpPr>
            <a:cxnSpLocks/>
            <a:stCxn id="90" idx="6"/>
            <a:endCxn id="91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ACEF2402-21CA-40D9-B062-BEE9C308DE48}"/>
              </a:ext>
            </a:extLst>
          </p:cNvPr>
          <p:cNvSpPr/>
          <p:nvPr/>
        </p:nvSpPr>
        <p:spPr>
          <a:xfrm rot="16200000" flipH="1" flipV="1">
            <a:off x="4022723" y="193730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37411F6-654E-4836-863A-ACDC62D9CE0A}"/>
              </a:ext>
            </a:extLst>
          </p:cNvPr>
          <p:cNvSpPr/>
          <p:nvPr/>
        </p:nvSpPr>
        <p:spPr>
          <a:xfrm>
            <a:off x="3573195" y="1446823"/>
            <a:ext cx="1420858" cy="407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Sebelumnya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F3A1BA63-AD9A-4945-8D4C-9439E1ECF642}"/>
              </a:ext>
            </a:extLst>
          </p:cNvPr>
          <p:cNvSpPr/>
          <p:nvPr/>
        </p:nvSpPr>
        <p:spPr>
          <a:xfrm flipV="1">
            <a:off x="3691947" y="1450878"/>
            <a:ext cx="1259901" cy="370487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 59">
            <a:hlinkClick r:id="rId22" action="ppaction://hlinksldjump" tooltip="Mekanisme reaksi esterifikasi dengan katalis asam"/>
            <a:extLst>
              <a:ext uri="{FF2B5EF4-FFF2-40B4-BE49-F238E27FC236}">
                <a16:creationId xmlns:a16="http://schemas.microsoft.com/office/drawing/2014/main" id="{816B66AB-EB69-486E-ABFD-BCB2FA9AC7C0}"/>
              </a:ext>
            </a:extLst>
          </p:cNvPr>
          <p:cNvSpPr/>
          <p:nvPr/>
        </p:nvSpPr>
        <p:spPr>
          <a:xfrm flipV="1">
            <a:off x="1804737" y="2369370"/>
            <a:ext cx="4728410" cy="351183"/>
          </a:xfrm>
          <a:prstGeom prst="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60A6106A-8189-43E5-9C57-1142B1A7DE70}"/>
              </a:ext>
            </a:extLst>
          </p:cNvPr>
          <p:cNvSpPr/>
          <p:nvPr/>
        </p:nvSpPr>
        <p:spPr>
          <a:xfrm rot="16200000" flipH="1" flipV="1">
            <a:off x="4022723" y="2849686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0403741-1305-4F76-8384-085EA76BCB6D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Faktor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mempengaruhi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73" name="Rectangle 72">
            <a:hlinkClick r:id="rId23" action="ppaction://hlinksldjump" tooltip="Faktor-faktor yang mempengaruhi esterifikasi"/>
            <a:extLst>
              <a:ext uri="{FF2B5EF4-FFF2-40B4-BE49-F238E27FC236}">
                <a16:creationId xmlns:a16="http://schemas.microsoft.com/office/drawing/2014/main" id="{368AA03C-100A-497F-9155-A20930BA15CB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Rectangle 67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2D272C85-9722-49DF-9394-C34F9ECC545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2C53BC-2074-4EEE-949D-167E1DCD69C9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hlinkClick r:id="rId19" action="ppaction://hlinksldjump"/>
            <a:extLst>
              <a:ext uri="{FF2B5EF4-FFF2-40B4-BE49-F238E27FC236}">
                <a16:creationId xmlns:a16="http://schemas.microsoft.com/office/drawing/2014/main" id="{74716A80-C30F-4F22-BFE9-7A72E558A4FC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06E0E9A-2F66-4E6B-AAF2-E74A685FF0F6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9" action="ppaction://hlinksldjump"/>
            <a:extLst>
              <a:ext uri="{FF2B5EF4-FFF2-40B4-BE49-F238E27FC236}">
                <a16:creationId xmlns:a16="http://schemas.microsoft.com/office/drawing/2014/main" id="{A62F5DCF-F42E-4460-BE92-2ECF9CA84597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A755E-0FF5-4449-9B85-355FA522D0BF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5" grpId="0" animBg="1"/>
      <p:bldP spid="60" grpId="0" animBg="1"/>
      <p:bldP spid="7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ACEF2402-21CA-40D9-B062-BEE9C308DE48}"/>
              </a:ext>
            </a:extLst>
          </p:cNvPr>
          <p:cNvSpPr/>
          <p:nvPr/>
        </p:nvSpPr>
        <p:spPr>
          <a:xfrm rot="16200000" flipH="1" flipV="1">
            <a:off x="4022723" y="1937301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37411F6-654E-4836-863A-ACDC62D9CE0A}"/>
              </a:ext>
            </a:extLst>
          </p:cNvPr>
          <p:cNvSpPr/>
          <p:nvPr/>
        </p:nvSpPr>
        <p:spPr>
          <a:xfrm>
            <a:off x="3573195" y="1446823"/>
            <a:ext cx="1420858" cy="407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Sebelumnya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F3A1BA63-AD9A-4945-8D4C-9439E1ECF642}"/>
              </a:ext>
            </a:extLst>
          </p:cNvPr>
          <p:cNvSpPr/>
          <p:nvPr/>
        </p:nvSpPr>
        <p:spPr>
          <a:xfrm flipV="1">
            <a:off x="3691947" y="1450878"/>
            <a:ext cx="1259901" cy="370487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417249-2BD5-4AC9-BD44-75E3B73CF7AF}"/>
              </a:ext>
            </a:extLst>
          </p:cNvPr>
          <p:cNvSpPr/>
          <p:nvPr/>
        </p:nvSpPr>
        <p:spPr>
          <a:xfrm>
            <a:off x="1319393" y="2322020"/>
            <a:ext cx="5745415" cy="4283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CC"/>
                </a:solidFill>
              </a:rPr>
              <a:t>Mekanisme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esterifikasi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dengan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katalis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asam</a:t>
            </a:r>
            <a:r>
              <a:rPr lang="en-US" dirty="0">
                <a:solidFill>
                  <a:srgbClr val="0000CC"/>
                </a:solidFill>
              </a:rPr>
              <a:t>.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68" name="Rectangle 67">
            <a:hlinkClick r:id="rId16" action="ppaction://hlinksldjump"/>
            <a:extLst>
              <a:ext uri="{FF2B5EF4-FFF2-40B4-BE49-F238E27FC236}">
                <a16:creationId xmlns:a16="http://schemas.microsoft.com/office/drawing/2014/main" id="{0E336F86-5867-4AC8-9809-FD4E1F7EF649}"/>
              </a:ext>
            </a:extLst>
          </p:cNvPr>
          <p:cNvSpPr/>
          <p:nvPr/>
        </p:nvSpPr>
        <p:spPr>
          <a:xfrm flipV="1">
            <a:off x="1816768" y="2369370"/>
            <a:ext cx="4752474" cy="351183"/>
          </a:xfrm>
          <a:prstGeom prst="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5D65753-EDAF-4F54-BDDE-D0013647C30A}"/>
              </a:ext>
            </a:extLst>
          </p:cNvPr>
          <p:cNvSpPr/>
          <p:nvPr/>
        </p:nvSpPr>
        <p:spPr>
          <a:xfrm>
            <a:off x="7210887" y="1254714"/>
            <a:ext cx="3929835" cy="16013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diawali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protonasi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karbonil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nukleofilik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Nukleofilik</a:t>
            </a:r>
            <a:r>
              <a:rPr lang="en-US" dirty="0">
                <a:solidFill>
                  <a:schemeClr val="tx1"/>
                </a:solidFill>
              </a:rPr>
              <a:t> O pada alkohol </a:t>
            </a:r>
            <a:r>
              <a:rPr lang="en-US" dirty="0" err="1">
                <a:solidFill>
                  <a:schemeClr val="tx1"/>
                </a:solidFill>
              </a:rPr>
              <a:t>menyerang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nukleofilik</a:t>
            </a:r>
            <a:r>
              <a:rPr lang="en-US" dirty="0">
                <a:solidFill>
                  <a:schemeClr val="tx1"/>
                </a:solidFill>
              </a:rPr>
              <a:t> C yang </a:t>
            </a:r>
            <a:r>
              <a:rPr lang="en-US" dirty="0" err="1">
                <a:solidFill>
                  <a:schemeClr val="tx1"/>
                </a:solidFill>
              </a:rPr>
              <a:t>berikatan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rangkap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O.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53FFCC1-0F3B-4C9B-99D0-095A1D75FFEE}"/>
              </a:ext>
            </a:extLst>
          </p:cNvPr>
          <p:cNvSpPr/>
          <p:nvPr/>
        </p:nvSpPr>
        <p:spPr>
          <a:xfrm>
            <a:off x="7205430" y="3109342"/>
            <a:ext cx="3929835" cy="33689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Elektron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berpindah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menuju</a:t>
            </a:r>
            <a:r>
              <a:rPr lang="en-US" dirty="0">
                <a:solidFill>
                  <a:schemeClr val="tx1"/>
                </a:solidFill>
              </a:rPr>
              <a:t> ion </a:t>
            </a:r>
            <a:r>
              <a:rPr lang="en-US" dirty="0" err="1">
                <a:solidFill>
                  <a:schemeClr val="tx1"/>
                </a:solidFill>
              </a:rPr>
              <a:t>oksonium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tetrahedral intermediate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Katalis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mendeportasi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oksigen</a:t>
            </a:r>
            <a:r>
              <a:rPr lang="en-US" dirty="0">
                <a:solidFill>
                  <a:schemeClr val="tx1"/>
                </a:solidFill>
              </a:rPr>
              <a:t> pada alkohol, dan </a:t>
            </a:r>
            <a:r>
              <a:rPr lang="en-US" dirty="0" err="1">
                <a:solidFill>
                  <a:schemeClr val="tx1"/>
                </a:solidFill>
              </a:rPr>
              <a:t>membuat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gugus-gugus</a:t>
            </a:r>
            <a:r>
              <a:rPr lang="en-US" dirty="0">
                <a:solidFill>
                  <a:schemeClr val="tx1"/>
                </a:solidFill>
              </a:rPr>
              <a:t> OH </a:t>
            </a:r>
            <a:r>
              <a:rPr lang="en-US" dirty="0" err="1">
                <a:solidFill>
                  <a:schemeClr val="tx1"/>
                </a:solidFill>
              </a:rPr>
              <a:t>meninggalkan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asam</a:t>
            </a:r>
            <a:r>
              <a:rPr lang="en-US" dirty="0">
                <a:solidFill>
                  <a:schemeClr val="tx1"/>
                </a:solidFill>
              </a:rPr>
              <a:t> lemak, </a:t>
            </a:r>
            <a:r>
              <a:rPr lang="en-US" dirty="0" err="1">
                <a:solidFill>
                  <a:schemeClr val="tx1"/>
                </a:solidFill>
              </a:rPr>
              <a:t>mengubahnya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leaving group </a:t>
            </a:r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baik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protonasi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Pasangan</a:t>
            </a:r>
            <a:r>
              <a:rPr lang="en-US" dirty="0">
                <a:solidFill>
                  <a:schemeClr val="tx1"/>
                </a:solidFill>
              </a:rPr>
              <a:t> electron </a:t>
            </a:r>
            <a:r>
              <a:rPr lang="en-US" dirty="0" err="1">
                <a:solidFill>
                  <a:schemeClr val="tx1"/>
                </a:solidFill>
              </a:rPr>
              <a:t>bebas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oksigen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membantu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mendorong</a:t>
            </a:r>
            <a:r>
              <a:rPr lang="en-US" dirty="0">
                <a:solidFill>
                  <a:schemeClr val="tx1"/>
                </a:solidFill>
              </a:rPr>
              <a:t> leaving group </a:t>
            </a:r>
            <a:r>
              <a:rPr lang="en-US" dirty="0" err="1">
                <a:solidFill>
                  <a:schemeClr val="tx1"/>
                </a:solidFill>
              </a:rPr>
              <a:t>keluar</a:t>
            </a:r>
            <a:r>
              <a:rPr lang="en-US" dirty="0">
                <a:solidFill>
                  <a:schemeClr val="tx1"/>
                </a:solidFill>
              </a:rPr>
              <a:t> san </a:t>
            </a:r>
            <a:r>
              <a:rPr lang="en-US" dirty="0" err="1">
                <a:solidFill>
                  <a:schemeClr val="tx1"/>
                </a:solidFill>
              </a:rPr>
              <a:t>menghasilkan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</a:t>
            </a:r>
            <a:r>
              <a:rPr lang="en-US" dirty="0">
                <a:solidFill>
                  <a:schemeClr val="tx1"/>
                </a:solidFill>
              </a:rPr>
              <a:t> air.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5C86716F-7B58-40A3-8DDF-CAD4055578D7}"/>
              </a:ext>
            </a:extLst>
          </p:cNvPr>
          <p:cNvSpPr/>
          <p:nvPr/>
        </p:nvSpPr>
        <p:spPr>
          <a:xfrm rot="16200000" flipH="1" flipV="1">
            <a:off x="10197322" y="2784735"/>
            <a:ext cx="486180" cy="29499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D0F59-735E-4229-AC7B-6F4F53BE3444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  <a:lum bright="-40000" contrast="40000"/>
          </a:blip>
          <a:stretch>
            <a:fillRect/>
          </a:stretch>
        </p:blipFill>
        <p:spPr>
          <a:xfrm>
            <a:off x="968487" y="3024755"/>
            <a:ext cx="6118295" cy="32227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22556239-BC50-434E-BEAE-BF0B81109BFE}"/>
              </a:ext>
            </a:extLst>
          </p:cNvPr>
          <p:cNvSpPr/>
          <p:nvPr/>
        </p:nvSpPr>
        <p:spPr>
          <a:xfrm rot="16200000" flipH="1" flipV="1">
            <a:off x="4022723" y="2849686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E65F956F-89F2-427E-85BD-4E0866D62C78}"/>
              </a:ext>
            </a:extLst>
          </p:cNvPr>
          <p:cNvSpPr/>
          <p:nvPr/>
        </p:nvSpPr>
        <p:spPr>
          <a:xfrm rot="7969286" flipH="1" flipV="1">
            <a:off x="6771718" y="2639186"/>
            <a:ext cx="486180" cy="294996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hlinkClick r:id="rId16" action="ppaction://hlinksldjump" tooltip="Tutup"/>
            <a:extLst>
              <a:ext uri="{FF2B5EF4-FFF2-40B4-BE49-F238E27FC236}">
                <a16:creationId xmlns:a16="http://schemas.microsoft.com/office/drawing/2014/main" id="{8B64B5AA-D85C-430C-BAFC-274B5122E4C1}"/>
              </a:ext>
            </a:extLst>
          </p:cNvPr>
          <p:cNvSpPr/>
          <p:nvPr/>
        </p:nvSpPr>
        <p:spPr>
          <a:xfrm>
            <a:off x="4208692" y="2860081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9" name="Rectangle 58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CA684187-DAC9-41FD-ADCB-4FD9492C55C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D7A48F-CCB5-4404-9D30-315CA2544FF1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hlinkClick r:id="rId18" action="ppaction://hlinksldjump"/>
            <a:extLst>
              <a:ext uri="{FF2B5EF4-FFF2-40B4-BE49-F238E27FC236}">
                <a16:creationId xmlns:a16="http://schemas.microsoft.com/office/drawing/2014/main" id="{16BC541A-4BAD-4FC5-8D74-0BE79C00F96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CDD8AC4-0CD1-4797-BC04-2360AAC01E2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hlinkClick r:id="rId18" action="ppaction://hlinksldjump"/>
            <a:extLst>
              <a:ext uri="{FF2B5EF4-FFF2-40B4-BE49-F238E27FC236}">
                <a16:creationId xmlns:a16="http://schemas.microsoft.com/office/drawing/2014/main" id="{0A465D43-FE3C-486E-A42A-5BA9AC05A056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64871F-42F7-49BC-9E5D-20EE71A40B6C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6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ircle: Hollow 69">
            <a:extLst>
              <a:ext uri="{FF2B5EF4-FFF2-40B4-BE49-F238E27FC236}">
                <a16:creationId xmlns:a16="http://schemas.microsoft.com/office/drawing/2014/main" id="{AF0A9015-0E48-4720-8F64-7E21E2EE7EF4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3" name="Circle: Hollow 72">
            <a:extLst>
              <a:ext uri="{FF2B5EF4-FFF2-40B4-BE49-F238E27FC236}">
                <a16:creationId xmlns:a16="http://schemas.microsoft.com/office/drawing/2014/main" id="{B6A00B5C-5A99-43E4-B475-319EFC64B772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F01DDAF-77E7-4876-B765-6B1226451CE5}"/>
              </a:ext>
            </a:extLst>
          </p:cNvPr>
          <p:cNvCxnSpPr>
            <a:cxnSpLocks/>
            <a:stCxn id="70" idx="6"/>
            <a:endCxn id="73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0482729-B86E-42FC-B1AE-25EC9848611C}"/>
              </a:ext>
            </a:extLst>
          </p:cNvPr>
          <p:cNvSpPr/>
          <p:nvPr/>
        </p:nvSpPr>
        <p:spPr>
          <a:xfrm>
            <a:off x="1336431" y="4383724"/>
            <a:ext cx="5745415" cy="1809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esterifikasi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adalah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antara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lemak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bebas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dengan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methanol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menghasilkan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alkil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ester dan air,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cocok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untuk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bahan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baku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berkadar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FFA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tinggi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Rekasi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ini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untuk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bahan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baku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kualitas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rendah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seperti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minya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goreng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bekas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Pengolahan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bahan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baku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FFA &gt; 5% mg KOH/g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melalui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transesterifikasi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meicu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penyabunan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en-ID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DA4100F-D774-4642-A10B-B9CCCFAD7124}"/>
              </a:ext>
            </a:extLst>
          </p:cNvPr>
          <p:cNvSpPr/>
          <p:nvPr/>
        </p:nvSpPr>
        <p:spPr>
          <a:xfrm>
            <a:off x="1333129" y="2243053"/>
            <a:ext cx="5745415" cy="18098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Bahan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baku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ber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-FFA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tinggi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diproses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melui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dua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yaitu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esterifikasi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untuk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menurunkan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kadar FFA, dan transesterifikasi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sebagai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utama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produksi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biodiesel.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Reaksi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esterifikasi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umumnya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menggunakan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katalis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seperti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sulfat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asan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klorida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atau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resin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penukar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kation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asam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en-ID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B99718DB-6054-426C-BC33-9542B4990030}"/>
              </a:ext>
            </a:extLst>
          </p:cNvPr>
          <p:cNvSpPr/>
          <p:nvPr/>
        </p:nvSpPr>
        <p:spPr>
          <a:xfrm rot="5400000" flipH="1">
            <a:off x="4022723" y="4048285"/>
            <a:ext cx="486180" cy="29499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00CC"/>
                </a:solidFill>
              </a:rPr>
              <a:t>Reaksi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esterifikasi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asam</a:t>
            </a:r>
            <a:r>
              <a:rPr lang="en-US" dirty="0">
                <a:solidFill>
                  <a:srgbClr val="0000CC"/>
                </a:solidFill>
              </a:rPr>
              <a:t> lemak dan </a:t>
            </a:r>
            <a:r>
              <a:rPr lang="en-US" dirty="0" err="1">
                <a:solidFill>
                  <a:srgbClr val="0000CC"/>
                </a:solidFill>
              </a:rPr>
              <a:t>metanol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89" name="Rectangle 88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E958639-BA0D-4AAA-ABFC-D266F32F2C9F}"/>
              </a:ext>
            </a:extLst>
          </p:cNvPr>
          <p:cNvSpPr/>
          <p:nvPr/>
        </p:nvSpPr>
        <p:spPr>
          <a:xfrm rot="3194327" flipH="1">
            <a:off x="7099105" y="4628922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E46D47-290A-4B9E-A247-2B2F5CC61E05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 bright="-40000" contrast="40000"/>
          </a:blip>
          <a:stretch>
            <a:fillRect/>
          </a:stretch>
        </p:blipFill>
        <p:spPr>
          <a:xfrm>
            <a:off x="1263080" y="2923353"/>
            <a:ext cx="9587368" cy="15823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0" name="Rectangle 59">
            <a:hlinkClick r:id="rId9" action="ppaction://hlinksldjump" tooltip="Tutup"/>
            <a:extLst>
              <a:ext uri="{FF2B5EF4-FFF2-40B4-BE49-F238E27FC236}">
                <a16:creationId xmlns:a16="http://schemas.microsoft.com/office/drawing/2014/main" id="{70E4F12F-93EE-4EE3-87DC-DC22CC3AB4D1}"/>
              </a:ext>
            </a:extLst>
          </p:cNvPr>
          <p:cNvSpPr/>
          <p:nvPr/>
        </p:nvSpPr>
        <p:spPr>
          <a:xfrm rot="19248917">
            <a:off x="7327105" y="473196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2390142-9769-49C1-88C1-8018EF7AA2C5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Faktor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mempengaruhi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68" name="Rectangle 67">
            <a:hlinkClick r:id="rId21" action="ppaction://hlinksldjump" tooltip="Faktor-faktor yang mempengaruhi esterifikasi"/>
            <a:extLst>
              <a:ext uri="{FF2B5EF4-FFF2-40B4-BE49-F238E27FC236}">
                <a16:creationId xmlns:a16="http://schemas.microsoft.com/office/drawing/2014/main" id="{F6FBEF76-3F13-4C47-A5E5-BBB3AEE615AB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A5F2294-035C-46A6-83BB-766384A34E7E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Esterifikasi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Asam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Lemak dan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Metanol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Rectangle 76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5183A480-D0E9-4B32-AC99-1AE195801D66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DBFFCA-078D-4365-9800-FD5789982685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19" action="ppaction://hlinksldjump"/>
            <a:extLst>
              <a:ext uri="{FF2B5EF4-FFF2-40B4-BE49-F238E27FC236}">
                <a16:creationId xmlns:a16="http://schemas.microsoft.com/office/drawing/2014/main" id="{47FDF02C-487C-4DCE-93A2-2FB5787B3A23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2BEF9C-8D77-4414-85E9-C21A4479092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1" name="Rectangle 80">
            <a:hlinkClick r:id="rId19" action="ppaction://hlinksldjump"/>
            <a:extLst>
              <a:ext uri="{FF2B5EF4-FFF2-40B4-BE49-F238E27FC236}">
                <a16:creationId xmlns:a16="http://schemas.microsoft.com/office/drawing/2014/main" id="{A4E94886-CFBB-4845-B5D5-5734D5850747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6038EA-5BBB-45EF-8419-F887CFE2842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rgbClr val="FF0000"/>
                </a:solidFill>
              </a:rPr>
              <a:t> lemak dan </a:t>
            </a:r>
            <a:r>
              <a:rPr lang="en-US" dirty="0" err="1">
                <a:solidFill>
                  <a:srgbClr val="FF0000"/>
                </a:solidFill>
              </a:rPr>
              <a:t>metanol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9" name="Rectangle 88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E958639-BA0D-4AAA-ABFC-D266F32F2C9F}"/>
              </a:ext>
            </a:extLst>
          </p:cNvPr>
          <p:cNvSpPr/>
          <p:nvPr/>
        </p:nvSpPr>
        <p:spPr>
          <a:xfrm rot="3194327" flipH="1">
            <a:off x="6919229" y="5447137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519BD5-8B0F-48C0-91E6-F647CCF3651B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esterifikasi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68" name="Rectangle 67">
            <a:hlinkClick r:id="rId9" action="ppaction://hlinksldjump"/>
            <a:extLst>
              <a:ext uri="{FF2B5EF4-FFF2-40B4-BE49-F238E27FC236}">
                <a16:creationId xmlns:a16="http://schemas.microsoft.com/office/drawing/2014/main" id="{B9CE917A-CDB0-46E5-9E74-7B50AC6E1731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65469B-502A-451D-AA85-EEB29435E56C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Esterifikasi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2619D3F-DCC3-4F6C-8AF8-569DF433CFB8}"/>
              </a:ext>
            </a:extLst>
          </p:cNvPr>
          <p:cNvSpPr/>
          <p:nvPr/>
        </p:nvSpPr>
        <p:spPr>
          <a:xfrm>
            <a:off x="1229588" y="1916396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chemeClr val="tx1"/>
                </a:solidFill>
              </a:rPr>
              <a:t>Pengadukan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minyak</a:t>
            </a:r>
            <a:endParaRPr lang="en-ID" u="sng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rId20" action="ppaction://hlinksldjump" tooltip="Pengaruh suhu"/>
            <a:extLst>
              <a:ext uri="{FF2B5EF4-FFF2-40B4-BE49-F238E27FC236}">
                <a16:creationId xmlns:a16="http://schemas.microsoft.com/office/drawing/2014/main" id="{D381FA27-7EA1-49D8-AFD2-C33932E7CCA2}"/>
              </a:ext>
            </a:extLst>
          </p:cNvPr>
          <p:cNvSpPr/>
          <p:nvPr/>
        </p:nvSpPr>
        <p:spPr>
          <a:xfrm>
            <a:off x="1628507" y="2642055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Rectangle 74">
            <a:hlinkClick r:id="rId21" action="ppaction://hlinksldjump" tooltip="Pengaruh pengadukan"/>
            <a:extLst>
              <a:ext uri="{FF2B5EF4-FFF2-40B4-BE49-F238E27FC236}">
                <a16:creationId xmlns:a16="http://schemas.microsoft.com/office/drawing/2014/main" id="{8B78236E-5E1D-4237-8578-109CAB4F67C6}"/>
              </a:ext>
            </a:extLst>
          </p:cNvPr>
          <p:cNvSpPr/>
          <p:nvPr/>
        </p:nvSpPr>
        <p:spPr>
          <a:xfrm>
            <a:off x="1716566" y="2901530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 76">
            <a:hlinkClick r:id="rId22" action="ppaction://hlinksldjump" tooltip="Pengaruh air"/>
            <a:extLst>
              <a:ext uri="{FF2B5EF4-FFF2-40B4-BE49-F238E27FC236}">
                <a16:creationId xmlns:a16="http://schemas.microsoft.com/office/drawing/2014/main" id="{5878FBEA-B8AC-478A-AFEA-E44E53D098D0}"/>
              </a:ext>
            </a:extLst>
          </p:cNvPr>
          <p:cNvSpPr/>
          <p:nvPr/>
        </p:nvSpPr>
        <p:spPr>
          <a:xfrm>
            <a:off x="1697669" y="3213640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8" name="Rectangle 77">
            <a:hlinkClick r:id="rId23" action="ppaction://hlinksldjump" tooltip="Pengaruh perbandingan molar alkohol dan minyak"/>
            <a:extLst>
              <a:ext uri="{FF2B5EF4-FFF2-40B4-BE49-F238E27FC236}">
                <a16:creationId xmlns:a16="http://schemas.microsoft.com/office/drawing/2014/main" id="{F3D920EE-8CF0-4074-AF07-2EC155784B6E}"/>
              </a:ext>
            </a:extLst>
          </p:cNvPr>
          <p:cNvSpPr/>
          <p:nvPr/>
        </p:nvSpPr>
        <p:spPr>
          <a:xfrm>
            <a:off x="1742013" y="3493771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36750B62-C45B-4799-9318-30BAD3677437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7ABF68DE-956B-4E4F-BF38-75FDD16A96E2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E86837A-9566-4F45-9CB6-86F2C6371AFF}"/>
              </a:ext>
            </a:extLst>
          </p:cNvPr>
          <p:cNvCxnSpPr>
            <a:cxnSpLocks/>
            <a:stCxn id="80" idx="6"/>
            <a:endCxn id="81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3864FF14-EBED-4031-BB52-60F5192989F8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8E1DFED-E990-43DF-B5A3-BC50E4712178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hlinkClick r:id="rId19" action="ppaction://hlinksldjump"/>
            <a:extLst>
              <a:ext uri="{FF2B5EF4-FFF2-40B4-BE49-F238E27FC236}">
                <a16:creationId xmlns:a16="http://schemas.microsoft.com/office/drawing/2014/main" id="{4FF28C9A-BA6C-4561-B3FB-699AF66F877B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27458F3-C386-492A-9C45-E57AE6BAADCA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hlinkClick r:id="rId24" action="ppaction://hlinksldjump" tooltip="Tutup"/>
            <a:extLst>
              <a:ext uri="{FF2B5EF4-FFF2-40B4-BE49-F238E27FC236}">
                <a16:creationId xmlns:a16="http://schemas.microsoft.com/office/drawing/2014/main" id="{5EFC0523-4754-4D9F-9811-187DA1550520}"/>
              </a:ext>
            </a:extLst>
          </p:cNvPr>
          <p:cNvSpPr/>
          <p:nvPr/>
        </p:nvSpPr>
        <p:spPr>
          <a:xfrm rot="19248917">
            <a:off x="7154306" y="555934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7" name="Rectangle 86">
            <a:hlinkClick r:id="rId19" action="ppaction://hlinksldjump"/>
            <a:extLst>
              <a:ext uri="{FF2B5EF4-FFF2-40B4-BE49-F238E27FC236}">
                <a16:creationId xmlns:a16="http://schemas.microsoft.com/office/drawing/2014/main" id="{7DA0BCAB-D9E0-42A6-9C74-CC57D0A4B9D8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9653FC-1C81-4754-81EF-653B2D994C75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rgbClr val="FF0000"/>
                </a:solidFill>
              </a:rPr>
              <a:t> lemak dan </a:t>
            </a:r>
            <a:r>
              <a:rPr lang="en-US" dirty="0" err="1">
                <a:solidFill>
                  <a:srgbClr val="FF0000"/>
                </a:solidFill>
              </a:rPr>
              <a:t>metanol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9" name="Rectangle 88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E958639-BA0D-4AAA-ABFC-D266F32F2C9F}"/>
              </a:ext>
            </a:extLst>
          </p:cNvPr>
          <p:cNvSpPr/>
          <p:nvPr/>
        </p:nvSpPr>
        <p:spPr>
          <a:xfrm rot="3194327" flipH="1">
            <a:off x="6919229" y="5447137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519BD5-8B0F-48C0-91E6-F647CCF3651B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esterifikasi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68" name="Rectangle 67">
            <a:hlinkClick r:id="rId9" action="ppaction://hlinksldjump"/>
            <a:extLst>
              <a:ext uri="{FF2B5EF4-FFF2-40B4-BE49-F238E27FC236}">
                <a16:creationId xmlns:a16="http://schemas.microsoft.com/office/drawing/2014/main" id="{B9CE917A-CDB0-46E5-9E74-7B50AC6E1731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65469B-502A-451D-AA85-EEB29435E56C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Esterifikasi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2619D3F-DCC3-4F6C-8AF8-569DF433CFB8}"/>
              </a:ext>
            </a:extLst>
          </p:cNvPr>
          <p:cNvSpPr/>
          <p:nvPr/>
        </p:nvSpPr>
        <p:spPr>
          <a:xfrm>
            <a:off x="1229588" y="1916396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rgbClr val="0000CC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chemeClr val="tx1"/>
                </a:solidFill>
              </a:rPr>
              <a:t>Pengadukan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minyak</a:t>
            </a:r>
            <a:endParaRPr lang="en-ID" u="sng" dirty="0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36750B62-C45B-4799-9318-30BAD3677437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7ABF68DE-956B-4E4F-BF38-75FDD16A96E2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E86837A-9566-4F45-9CB6-86F2C6371AFF}"/>
              </a:ext>
            </a:extLst>
          </p:cNvPr>
          <p:cNvCxnSpPr>
            <a:cxnSpLocks/>
            <a:stCxn id="80" idx="6"/>
            <a:endCxn id="81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hlinkClick r:id="rId20" action="ppaction://hlinksldjump"/>
            <a:extLst>
              <a:ext uri="{FF2B5EF4-FFF2-40B4-BE49-F238E27FC236}">
                <a16:creationId xmlns:a16="http://schemas.microsoft.com/office/drawing/2014/main" id="{515F56C5-761B-4E58-82A8-9EF0DCEFFC4B}"/>
              </a:ext>
            </a:extLst>
          </p:cNvPr>
          <p:cNvSpPr/>
          <p:nvPr/>
        </p:nvSpPr>
        <p:spPr>
          <a:xfrm>
            <a:off x="1628507" y="2642055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 85">
            <a:hlinkClick r:id="rId21" action="ppaction://hlinksldjump" tooltip="Pengaruh air"/>
            <a:extLst>
              <a:ext uri="{FF2B5EF4-FFF2-40B4-BE49-F238E27FC236}">
                <a16:creationId xmlns:a16="http://schemas.microsoft.com/office/drawing/2014/main" id="{77FD5C40-7535-41BD-85FA-1993A75C63F9}"/>
              </a:ext>
            </a:extLst>
          </p:cNvPr>
          <p:cNvSpPr/>
          <p:nvPr/>
        </p:nvSpPr>
        <p:spPr>
          <a:xfrm>
            <a:off x="1697669" y="3213640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hlinkClick r:id="rId22" action="ppaction://hlinksldjump" tooltip="Pengaruh perbandingan molar alkohol dan minyak"/>
            <a:extLst>
              <a:ext uri="{FF2B5EF4-FFF2-40B4-BE49-F238E27FC236}">
                <a16:creationId xmlns:a16="http://schemas.microsoft.com/office/drawing/2014/main" id="{F1C4898C-987D-4018-BE97-7655D006BA27}"/>
              </a:ext>
            </a:extLst>
          </p:cNvPr>
          <p:cNvSpPr/>
          <p:nvPr/>
        </p:nvSpPr>
        <p:spPr>
          <a:xfrm>
            <a:off x="1742013" y="3517835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 89">
            <a:hlinkClick r:id="rId23" action="ppaction://hlinksldjump" tooltip="Pengaruh pengadukan"/>
            <a:extLst>
              <a:ext uri="{FF2B5EF4-FFF2-40B4-BE49-F238E27FC236}">
                <a16:creationId xmlns:a16="http://schemas.microsoft.com/office/drawing/2014/main" id="{4CC37DAE-552E-46BD-8EF6-8BC86F9D377C}"/>
              </a:ext>
            </a:extLst>
          </p:cNvPr>
          <p:cNvSpPr/>
          <p:nvPr/>
        </p:nvSpPr>
        <p:spPr>
          <a:xfrm>
            <a:off x="1716566" y="2901530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8AE6EB9D-3D58-4478-A448-1FB09287EE64}"/>
              </a:ext>
            </a:extLst>
          </p:cNvPr>
          <p:cNvSpPr/>
          <p:nvPr/>
        </p:nvSpPr>
        <p:spPr>
          <a:xfrm>
            <a:off x="1225582" y="3596799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rgbClr val="0000CC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chemeClr val="tx1"/>
                </a:solidFill>
              </a:rPr>
              <a:t>Pengadukan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minyak</a:t>
            </a:r>
            <a:endParaRPr lang="en-ID" u="sng" dirty="0">
              <a:solidFill>
                <a:schemeClr val="tx1"/>
              </a:solidFill>
            </a:endParaRPr>
          </a:p>
        </p:txBody>
      </p:sp>
      <p:sp>
        <p:nvSpPr>
          <p:cNvPr id="93" name="Rectangle 92">
            <a:hlinkClick r:id="rId20" action="ppaction://hlinksldjump"/>
            <a:extLst>
              <a:ext uri="{FF2B5EF4-FFF2-40B4-BE49-F238E27FC236}">
                <a16:creationId xmlns:a16="http://schemas.microsoft.com/office/drawing/2014/main" id="{BD7D5115-F9A4-484E-9CFB-B960307361EA}"/>
              </a:ext>
            </a:extLst>
          </p:cNvPr>
          <p:cNvSpPr/>
          <p:nvPr/>
        </p:nvSpPr>
        <p:spPr>
          <a:xfrm>
            <a:off x="1624501" y="4322458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 93">
            <a:hlinkClick r:id="rId21" action="ppaction://hlinksldjump" tooltip="Pengaruh air"/>
            <a:extLst>
              <a:ext uri="{FF2B5EF4-FFF2-40B4-BE49-F238E27FC236}">
                <a16:creationId xmlns:a16="http://schemas.microsoft.com/office/drawing/2014/main" id="{690962C0-9B7F-43E2-90E0-20E3616C7047}"/>
              </a:ext>
            </a:extLst>
          </p:cNvPr>
          <p:cNvSpPr/>
          <p:nvPr/>
        </p:nvSpPr>
        <p:spPr>
          <a:xfrm>
            <a:off x="1693663" y="4894043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 94">
            <a:hlinkClick r:id="rId22" action="ppaction://hlinksldjump" tooltip="Pengaruh perbandingan molar alkohol dan minyak"/>
            <a:extLst>
              <a:ext uri="{FF2B5EF4-FFF2-40B4-BE49-F238E27FC236}">
                <a16:creationId xmlns:a16="http://schemas.microsoft.com/office/drawing/2014/main" id="{2F076012-1348-4A1D-82B3-B4A36D7BF052}"/>
              </a:ext>
            </a:extLst>
          </p:cNvPr>
          <p:cNvSpPr/>
          <p:nvPr/>
        </p:nvSpPr>
        <p:spPr>
          <a:xfrm>
            <a:off x="1738007" y="5174174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Rectangle 95">
            <a:hlinkClick r:id="rId23" action="ppaction://hlinksldjump" tooltip="Pengaruh pengadukan"/>
            <a:extLst>
              <a:ext uri="{FF2B5EF4-FFF2-40B4-BE49-F238E27FC236}">
                <a16:creationId xmlns:a16="http://schemas.microsoft.com/office/drawing/2014/main" id="{78EC3C2D-723A-4ADD-88C6-36EB183457DB}"/>
              </a:ext>
            </a:extLst>
          </p:cNvPr>
          <p:cNvSpPr/>
          <p:nvPr/>
        </p:nvSpPr>
        <p:spPr>
          <a:xfrm>
            <a:off x="1712560" y="4581933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BD00DBD6-1E4C-4A15-9D9C-D950FC25CF10}"/>
              </a:ext>
            </a:extLst>
          </p:cNvPr>
          <p:cNvSpPr/>
          <p:nvPr/>
        </p:nvSpPr>
        <p:spPr>
          <a:xfrm>
            <a:off x="1253737" y="2863582"/>
            <a:ext cx="5876728" cy="1708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berkisar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titik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didih</a:t>
            </a:r>
            <a:r>
              <a:rPr lang="en-US" dirty="0">
                <a:solidFill>
                  <a:schemeClr val="tx1"/>
                </a:solidFill>
              </a:rPr>
              <a:t> methanol 60 – 70</a:t>
            </a:r>
            <a:r>
              <a:rPr lang="en-US" baseline="30000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C. </a:t>
            </a:r>
            <a:r>
              <a:rPr lang="en-US" dirty="0" err="1">
                <a:solidFill>
                  <a:schemeClr val="tx1"/>
                </a:solidFill>
              </a:rPr>
              <a:t>Kecepatan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seiring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naiknya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frekuensi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tumbukan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molekul-molekul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Pemilihan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dibatasi</a:t>
            </a:r>
            <a:r>
              <a:rPr lang="en-US" dirty="0">
                <a:solidFill>
                  <a:schemeClr val="tx1"/>
                </a:solidFill>
              </a:rPr>
              <a:t> oleh </a:t>
            </a:r>
            <a:r>
              <a:rPr lang="en-US" dirty="0" err="1">
                <a:solidFill>
                  <a:schemeClr val="tx1"/>
                </a:solidFill>
              </a:rPr>
              <a:t>adanya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 alkohol yang </a:t>
            </a:r>
            <a:r>
              <a:rPr lang="en-US" dirty="0" err="1">
                <a:solidFill>
                  <a:schemeClr val="tx1"/>
                </a:solidFill>
              </a:rPr>
              <a:t>mendidih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suhu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rendah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27BFF54-590B-48F8-8C6F-CE4F6E4ECDA3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658D5C7-CF05-4EE7-A54E-5B60ABDDCA2A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hlinkClick r:id="rId19" action="ppaction://hlinksldjump"/>
            <a:extLst>
              <a:ext uri="{FF2B5EF4-FFF2-40B4-BE49-F238E27FC236}">
                <a16:creationId xmlns:a16="http://schemas.microsoft.com/office/drawing/2014/main" id="{E0A95E69-44E3-4AF5-8F81-48ED5857EC0D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598ED6-486B-4A43-AE3D-D40389F85B29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24" action="ppaction://hlinksldjump" tooltip="Tutup"/>
            <a:extLst>
              <a:ext uri="{FF2B5EF4-FFF2-40B4-BE49-F238E27FC236}">
                <a16:creationId xmlns:a16="http://schemas.microsoft.com/office/drawing/2014/main" id="{3D11B8C3-F35B-4FA3-BA40-F2CE64DF8CCB}"/>
              </a:ext>
            </a:extLst>
          </p:cNvPr>
          <p:cNvSpPr/>
          <p:nvPr/>
        </p:nvSpPr>
        <p:spPr>
          <a:xfrm rot="19248917">
            <a:off x="7154306" y="555934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5" name="Rectangle 84">
            <a:hlinkClick r:id="rId19" action="ppaction://hlinksldjump"/>
            <a:extLst>
              <a:ext uri="{FF2B5EF4-FFF2-40B4-BE49-F238E27FC236}">
                <a16:creationId xmlns:a16="http://schemas.microsoft.com/office/drawing/2014/main" id="{5EFEA1D5-A45C-4ABA-B5D7-F430300864A6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E04170-BB59-4418-AAD2-6E77E9120EFE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rgbClr val="FF0000"/>
                </a:solidFill>
              </a:rPr>
              <a:t> lemak dan </a:t>
            </a:r>
            <a:r>
              <a:rPr lang="en-US" dirty="0" err="1">
                <a:solidFill>
                  <a:srgbClr val="FF0000"/>
                </a:solidFill>
              </a:rPr>
              <a:t>metanol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9" name="Rectangle 88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E958639-BA0D-4AAA-ABFC-D266F32F2C9F}"/>
              </a:ext>
            </a:extLst>
          </p:cNvPr>
          <p:cNvSpPr/>
          <p:nvPr/>
        </p:nvSpPr>
        <p:spPr>
          <a:xfrm rot="3194327" flipH="1">
            <a:off x="6919229" y="5447137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519BD5-8B0F-48C0-91E6-F647CCF3651B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esterifikasi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68" name="Rectangle 67">
            <a:hlinkClick r:id="rId9" action="ppaction://hlinksldjump"/>
            <a:extLst>
              <a:ext uri="{FF2B5EF4-FFF2-40B4-BE49-F238E27FC236}">
                <a16:creationId xmlns:a16="http://schemas.microsoft.com/office/drawing/2014/main" id="{B9CE917A-CDB0-46E5-9E74-7B50AC6E1731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65469B-502A-451D-AA85-EEB29435E56C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Esterifikasi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2619D3F-DCC3-4F6C-8AF8-569DF433CFB8}"/>
              </a:ext>
            </a:extLst>
          </p:cNvPr>
          <p:cNvSpPr/>
          <p:nvPr/>
        </p:nvSpPr>
        <p:spPr>
          <a:xfrm>
            <a:off x="1229588" y="1916396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rgbClr val="0000CC"/>
                </a:solidFill>
              </a:rPr>
              <a:t>Pengadukan</a:t>
            </a:r>
            <a:endParaRPr lang="en-ID" u="sng" dirty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minyak</a:t>
            </a:r>
            <a:endParaRPr lang="en-ID" u="sng" dirty="0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36750B62-C45B-4799-9318-30BAD3677437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7ABF68DE-956B-4E4F-BF38-75FDD16A96E2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E86837A-9566-4F45-9CB6-86F2C6371AFF}"/>
              </a:ext>
            </a:extLst>
          </p:cNvPr>
          <p:cNvCxnSpPr>
            <a:cxnSpLocks/>
            <a:stCxn id="80" idx="6"/>
            <a:endCxn id="81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hlinkClick r:id="rId20" action="ppaction://hlinksldjump" tooltip="Pengaruh suhu"/>
            <a:extLst>
              <a:ext uri="{FF2B5EF4-FFF2-40B4-BE49-F238E27FC236}">
                <a16:creationId xmlns:a16="http://schemas.microsoft.com/office/drawing/2014/main" id="{A36627B0-B2C8-41F3-8AD4-950959312D97}"/>
              </a:ext>
            </a:extLst>
          </p:cNvPr>
          <p:cNvSpPr/>
          <p:nvPr/>
        </p:nvSpPr>
        <p:spPr>
          <a:xfrm>
            <a:off x="1628507" y="2642055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 85">
            <a:hlinkClick r:id="rId21" action="ppaction://hlinksldjump" tooltip="Pengaruh air"/>
            <a:extLst>
              <a:ext uri="{FF2B5EF4-FFF2-40B4-BE49-F238E27FC236}">
                <a16:creationId xmlns:a16="http://schemas.microsoft.com/office/drawing/2014/main" id="{1B696478-0C41-417C-AFC8-DAAE2B9DD533}"/>
              </a:ext>
            </a:extLst>
          </p:cNvPr>
          <p:cNvSpPr/>
          <p:nvPr/>
        </p:nvSpPr>
        <p:spPr>
          <a:xfrm>
            <a:off x="1697669" y="3213640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hlinkClick r:id="rId22" action="ppaction://hlinksldjump" tooltip="Pengaruh perbandingan molar alkohol dan minyak"/>
            <a:extLst>
              <a:ext uri="{FF2B5EF4-FFF2-40B4-BE49-F238E27FC236}">
                <a16:creationId xmlns:a16="http://schemas.microsoft.com/office/drawing/2014/main" id="{6D8ECAB8-BBEC-414D-B8AA-5E9166A21A84}"/>
              </a:ext>
            </a:extLst>
          </p:cNvPr>
          <p:cNvSpPr/>
          <p:nvPr/>
        </p:nvSpPr>
        <p:spPr>
          <a:xfrm>
            <a:off x="1742013" y="3493771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 89">
            <a:hlinkClick r:id="rId23" action="ppaction://hlinksldjump"/>
            <a:extLst>
              <a:ext uri="{FF2B5EF4-FFF2-40B4-BE49-F238E27FC236}">
                <a16:creationId xmlns:a16="http://schemas.microsoft.com/office/drawing/2014/main" id="{4E8EACC7-0D43-4359-8953-F99BF585899B}"/>
              </a:ext>
            </a:extLst>
          </p:cNvPr>
          <p:cNvSpPr/>
          <p:nvPr/>
        </p:nvSpPr>
        <p:spPr>
          <a:xfrm>
            <a:off x="1716566" y="2901530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3554B0E-7FCB-4574-AC72-756030669C36}"/>
              </a:ext>
            </a:extLst>
          </p:cNvPr>
          <p:cNvSpPr/>
          <p:nvPr/>
        </p:nvSpPr>
        <p:spPr>
          <a:xfrm>
            <a:off x="1225575" y="3608827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rgbClr val="0000CC"/>
                </a:solidFill>
              </a:rPr>
              <a:t>Pengadukan</a:t>
            </a:r>
            <a:endParaRPr lang="en-ID" u="sng" dirty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minyak</a:t>
            </a:r>
            <a:endParaRPr lang="en-ID" u="sng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hlinkClick r:id="rId20" action="ppaction://hlinksldjump" tooltip="Pengaruh suhu"/>
            <a:extLst>
              <a:ext uri="{FF2B5EF4-FFF2-40B4-BE49-F238E27FC236}">
                <a16:creationId xmlns:a16="http://schemas.microsoft.com/office/drawing/2014/main" id="{3F4F9227-E146-454C-87B8-276F1D28AC9E}"/>
              </a:ext>
            </a:extLst>
          </p:cNvPr>
          <p:cNvSpPr/>
          <p:nvPr/>
        </p:nvSpPr>
        <p:spPr>
          <a:xfrm>
            <a:off x="1624494" y="4334486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Rectangle 92">
            <a:hlinkClick r:id="rId21" action="ppaction://hlinksldjump" tooltip="Pengaruh air"/>
            <a:extLst>
              <a:ext uri="{FF2B5EF4-FFF2-40B4-BE49-F238E27FC236}">
                <a16:creationId xmlns:a16="http://schemas.microsoft.com/office/drawing/2014/main" id="{3052C5C9-D928-4024-BCFA-AD3899FF95A2}"/>
              </a:ext>
            </a:extLst>
          </p:cNvPr>
          <p:cNvSpPr/>
          <p:nvPr/>
        </p:nvSpPr>
        <p:spPr>
          <a:xfrm>
            <a:off x="1693656" y="4906071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 93">
            <a:hlinkClick r:id="rId22" action="ppaction://hlinksldjump" tooltip="Pengaruh perbandingan molar alkohol dan minyak"/>
            <a:extLst>
              <a:ext uri="{FF2B5EF4-FFF2-40B4-BE49-F238E27FC236}">
                <a16:creationId xmlns:a16="http://schemas.microsoft.com/office/drawing/2014/main" id="{08A2A880-3BD4-446F-B565-FC98E0B8C870}"/>
              </a:ext>
            </a:extLst>
          </p:cNvPr>
          <p:cNvSpPr/>
          <p:nvPr/>
        </p:nvSpPr>
        <p:spPr>
          <a:xfrm>
            <a:off x="1738000" y="5186202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 94">
            <a:hlinkClick r:id="rId23" action="ppaction://hlinksldjump"/>
            <a:extLst>
              <a:ext uri="{FF2B5EF4-FFF2-40B4-BE49-F238E27FC236}">
                <a16:creationId xmlns:a16="http://schemas.microsoft.com/office/drawing/2014/main" id="{3B13BC1E-5AC9-4A15-A64E-8BDE940E4A8B}"/>
              </a:ext>
            </a:extLst>
          </p:cNvPr>
          <p:cNvSpPr/>
          <p:nvPr/>
        </p:nvSpPr>
        <p:spPr>
          <a:xfrm>
            <a:off x="1712553" y="4593961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821290D-93F8-4242-97A6-647B82E93B9A}"/>
              </a:ext>
            </a:extLst>
          </p:cNvPr>
          <p:cNvSpPr/>
          <p:nvPr/>
        </p:nvSpPr>
        <p:spPr>
          <a:xfrm>
            <a:off x="1253737" y="3164377"/>
            <a:ext cx="5876728" cy="1708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Metanol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senyawa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keduanya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bersifat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immiscible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terbentuk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lapisan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antara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keduanya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Pengadukan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mempermudah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difusi</a:t>
            </a:r>
            <a:r>
              <a:rPr lang="en-US" dirty="0">
                <a:solidFill>
                  <a:schemeClr val="tx1"/>
                </a:solidFill>
              </a:rPr>
              <a:t> methanol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sehingga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homogen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Pengadukan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menurunkan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hambatan</a:t>
            </a:r>
            <a:r>
              <a:rPr lang="en-US" dirty="0">
                <a:solidFill>
                  <a:schemeClr val="tx1"/>
                </a:solidFill>
              </a:rPr>
              <a:t> transfer </a:t>
            </a:r>
            <a:r>
              <a:rPr lang="en-US" dirty="0" err="1">
                <a:solidFill>
                  <a:schemeClr val="tx1"/>
                </a:solidFill>
              </a:rPr>
              <a:t>massa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cairan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CF71FBF7-9425-441A-B385-29233D36886F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DC65583-6786-4811-A1EE-6149DE832693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hlinkClick r:id="rId19" action="ppaction://hlinksldjump"/>
            <a:extLst>
              <a:ext uri="{FF2B5EF4-FFF2-40B4-BE49-F238E27FC236}">
                <a16:creationId xmlns:a16="http://schemas.microsoft.com/office/drawing/2014/main" id="{A1E8F30E-0299-4C39-AABA-3DBC83FD2BA5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262CF0C-B744-4DAB-9FA7-9F79B9C0C300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24" action="ppaction://hlinksldjump" tooltip="Tutup"/>
            <a:extLst>
              <a:ext uri="{FF2B5EF4-FFF2-40B4-BE49-F238E27FC236}">
                <a16:creationId xmlns:a16="http://schemas.microsoft.com/office/drawing/2014/main" id="{C86B0631-3F7F-4202-946D-7B728FD6C36D}"/>
              </a:ext>
            </a:extLst>
          </p:cNvPr>
          <p:cNvSpPr/>
          <p:nvPr/>
        </p:nvSpPr>
        <p:spPr>
          <a:xfrm rot="19248917">
            <a:off x="7154306" y="555934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5" name="Rectangle 84">
            <a:hlinkClick r:id="rId19" action="ppaction://hlinksldjump"/>
            <a:extLst>
              <a:ext uri="{FF2B5EF4-FFF2-40B4-BE49-F238E27FC236}">
                <a16:creationId xmlns:a16="http://schemas.microsoft.com/office/drawing/2014/main" id="{8EA82AF5-F25E-4FD5-8F12-E5B6978C1822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34423-094E-468C-89FB-10EBF558C393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rgbClr val="FF0000"/>
                </a:solidFill>
              </a:rPr>
              <a:t> lemak dan </a:t>
            </a:r>
            <a:r>
              <a:rPr lang="en-US" dirty="0" err="1">
                <a:solidFill>
                  <a:srgbClr val="FF0000"/>
                </a:solidFill>
              </a:rPr>
              <a:t>metanol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9" name="Rectangle 88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E958639-BA0D-4AAA-ABFC-D266F32F2C9F}"/>
              </a:ext>
            </a:extLst>
          </p:cNvPr>
          <p:cNvSpPr/>
          <p:nvPr/>
        </p:nvSpPr>
        <p:spPr>
          <a:xfrm rot="3194327" flipH="1">
            <a:off x="6919229" y="5447137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519BD5-8B0F-48C0-91E6-F647CCF3651B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esterifikasi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68" name="Rectangle 67">
            <a:hlinkClick r:id="rId9" action="ppaction://hlinksldjump"/>
            <a:extLst>
              <a:ext uri="{FF2B5EF4-FFF2-40B4-BE49-F238E27FC236}">
                <a16:creationId xmlns:a16="http://schemas.microsoft.com/office/drawing/2014/main" id="{B9CE917A-CDB0-46E5-9E74-7B50AC6E1731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65469B-502A-451D-AA85-EEB29435E56C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Esterifikasi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2619D3F-DCC3-4F6C-8AF8-569DF433CFB8}"/>
              </a:ext>
            </a:extLst>
          </p:cNvPr>
          <p:cNvSpPr/>
          <p:nvPr/>
        </p:nvSpPr>
        <p:spPr>
          <a:xfrm>
            <a:off x="1229588" y="1916396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chemeClr val="tx1"/>
                </a:solidFill>
              </a:rPr>
              <a:t>Pengadukan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rgbClr val="0000CC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minyak</a:t>
            </a:r>
            <a:endParaRPr lang="en-ID" u="sng" dirty="0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36750B62-C45B-4799-9318-30BAD3677437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7ABF68DE-956B-4E4F-BF38-75FDD16A96E2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E86837A-9566-4F45-9CB6-86F2C6371AFF}"/>
              </a:ext>
            </a:extLst>
          </p:cNvPr>
          <p:cNvCxnSpPr>
            <a:cxnSpLocks/>
            <a:stCxn id="80" idx="6"/>
            <a:endCxn id="81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hlinkClick r:id="rId20" action="ppaction://hlinksldjump" tooltip="Pengaruh suhu"/>
            <a:extLst>
              <a:ext uri="{FF2B5EF4-FFF2-40B4-BE49-F238E27FC236}">
                <a16:creationId xmlns:a16="http://schemas.microsoft.com/office/drawing/2014/main" id="{986290A2-CB52-42C0-B542-D68FC6DA95D4}"/>
              </a:ext>
            </a:extLst>
          </p:cNvPr>
          <p:cNvSpPr/>
          <p:nvPr/>
        </p:nvSpPr>
        <p:spPr>
          <a:xfrm>
            <a:off x="1628507" y="2642055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 85">
            <a:hlinkClick r:id="rId21" action="ppaction://hlinksldjump"/>
            <a:extLst>
              <a:ext uri="{FF2B5EF4-FFF2-40B4-BE49-F238E27FC236}">
                <a16:creationId xmlns:a16="http://schemas.microsoft.com/office/drawing/2014/main" id="{E5380A4B-E2C8-4DCB-AA7D-3B954B083174}"/>
              </a:ext>
            </a:extLst>
          </p:cNvPr>
          <p:cNvSpPr/>
          <p:nvPr/>
        </p:nvSpPr>
        <p:spPr>
          <a:xfrm>
            <a:off x="1697669" y="3213640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hlinkClick r:id="rId22" action="ppaction://hlinksldjump" tooltip="Pengaruh perbandingan molar alkohol dan minyak"/>
            <a:extLst>
              <a:ext uri="{FF2B5EF4-FFF2-40B4-BE49-F238E27FC236}">
                <a16:creationId xmlns:a16="http://schemas.microsoft.com/office/drawing/2014/main" id="{C65B9AC8-D88E-448D-B5B5-38DC9463C963}"/>
              </a:ext>
            </a:extLst>
          </p:cNvPr>
          <p:cNvSpPr/>
          <p:nvPr/>
        </p:nvSpPr>
        <p:spPr>
          <a:xfrm>
            <a:off x="1742013" y="3493771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 89">
            <a:hlinkClick r:id="rId23" action="ppaction://hlinksldjump" tooltip="Pengaruh pengadukan"/>
            <a:extLst>
              <a:ext uri="{FF2B5EF4-FFF2-40B4-BE49-F238E27FC236}">
                <a16:creationId xmlns:a16="http://schemas.microsoft.com/office/drawing/2014/main" id="{F6D2B1C1-7C3D-4835-A6B6-30ADCFAEDF03}"/>
              </a:ext>
            </a:extLst>
          </p:cNvPr>
          <p:cNvSpPr/>
          <p:nvPr/>
        </p:nvSpPr>
        <p:spPr>
          <a:xfrm>
            <a:off x="1716566" y="2901530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555B8DE-39C7-4976-95B0-5C93F5C5D836}"/>
              </a:ext>
            </a:extLst>
          </p:cNvPr>
          <p:cNvSpPr/>
          <p:nvPr/>
        </p:nvSpPr>
        <p:spPr>
          <a:xfrm>
            <a:off x="1225578" y="3584764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chemeClr val="tx1"/>
                </a:solidFill>
              </a:rPr>
              <a:t>Pengadukan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rgbClr val="0000CC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Perbandingan molar </a:t>
            </a:r>
            <a:r>
              <a:rPr lang="en-ID" u="sng" dirty="0" err="1">
                <a:solidFill>
                  <a:schemeClr val="tx1"/>
                </a:solidFill>
              </a:rPr>
              <a:t>alkohol</a:t>
            </a:r>
            <a:r>
              <a:rPr lang="en-ID" u="sng" dirty="0">
                <a:solidFill>
                  <a:schemeClr val="tx1"/>
                </a:solidFill>
              </a:rPr>
              <a:t> dan </a:t>
            </a:r>
            <a:r>
              <a:rPr lang="en-ID" u="sng" dirty="0" err="1">
                <a:solidFill>
                  <a:schemeClr val="tx1"/>
                </a:solidFill>
              </a:rPr>
              <a:t>minyak</a:t>
            </a:r>
            <a:endParaRPr lang="en-ID" u="sng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hlinkClick r:id="rId20" action="ppaction://hlinksldjump" tooltip="Pengaruh suhu"/>
            <a:extLst>
              <a:ext uri="{FF2B5EF4-FFF2-40B4-BE49-F238E27FC236}">
                <a16:creationId xmlns:a16="http://schemas.microsoft.com/office/drawing/2014/main" id="{808C144A-A3BF-4FDE-96E0-18A7147BB6CC}"/>
              </a:ext>
            </a:extLst>
          </p:cNvPr>
          <p:cNvSpPr/>
          <p:nvPr/>
        </p:nvSpPr>
        <p:spPr>
          <a:xfrm>
            <a:off x="1624497" y="4310423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3" name="Rectangle 92">
            <a:hlinkClick r:id="rId21" action="ppaction://hlinksldjump"/>
            <a:extLst>
              <a:ext uri="{FF2B5EF4-FFF2-40B4-BE49-F238E27FC236}">
                <a16:creationId xmlns:a16="http://schemas.microsoft.com/office/drawing/2014/main" id="{FB609B08-BA53-43C7-AB0E-C07658020BDA}"/>
              </a:ext>
            </a:extLst>
          </p:cNvPr>
          <p:cNvSpPr/>
          <p:nvPr/>
        </p:nvSpPr>
        <p:spPr>
          <a:xfrm>
            <a:off x="1693659" y="4882008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4" name="Rectangle 93">
            <a:hlinkClick r:id="rId22" action="ppaction://hlinksldjump" tooltip="Pengaruh perbandingan molar alkohol dan minyak"/>
            <a:extLst>
              <a:ext uri="{FF2B5EF4-FFF2-40B4-BE49-F238E27FC236}">
                <a16:creationId xmlns:a16="http://schemas.microsoft.com/office/drawing/2014/main" id="{AC21F0D4-9466-4313-A706-900834F5C87A}"/>
              </a:ext>
            </a:extLst>
          </p:cNvPr>
          <p:cNvSpPr/>
          <p:nvPr/>
        </p:nvSpPr>
        <p:spPr>
          <a:xfrm>
            <a:off x="1738003" y="5162139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5" name="Rectangle 94">
            <a:hlinkClick r:id="rId23" action="ppaction://hlinksldjump" tooltip="Pengaruh pengadukan"/>
            <a:extLst>
              <a:ext uri="{FF2B5EF4-FFF2-40B4-BE49-F238E27FC236}">
                <a16:creationId xmlns:a16="http://schemas.microsoft.com/office/drawing/2014/main" id="{40A006C0-F75F-4DBF-B8BC-BDD1DD82A5EE}"/>
              </a:ext>
            </a:extLst>
          </p:cNvPr>
          <p:cNvSpPr/>
          <p:nvPr/>
        </p:nvSpPr>
        <p:spPr>
          <a:xfrm>
            <a:off x="1712556" y="4569898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A755A1C-2AD5-44CE-BBFD-B10AB2F25479}"/>
              </a:ext>
            </a:extLst>
          </p:cNvPr>
          <p:cNvSpPr/>
          <p:nvPr/>
        </p:nvSpPr>
        <p:spPr>
          <a:xfrm>
            <a:off x="1253737" y="3429075"/>
            <a:ext cx="5876728" cy="1708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Keberadaan</a:t>
            </a:r>
            <a:r>
              <a:rPr lang="en-US" dirty="0">
                <a:solidFill>
                  <a:schemeClr val="tx1"/>
                </a:solidFill>
              </a:rPr>
              <a:t> air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yield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pengaruhnya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jauh</a:t>
            </a:r>
            <a:r>
              <a:rPr lang="en-US" dirty="0">
                <a:solidFill>
                  <a:schemeClr val="tx1"/>
                </a:solidFill>
              </a:rPr>
              <a:t> lebih </a:t>
            </a:r>
            <a:r>
              <a:rPr lang="en-US" dirty="0" err="1">
                <a:solidFill>
                  <a:schemeClr val="tx1"/>
                </a:solidFill>
              </a:rPr>
              <a:t>besar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transesterifikasi. Air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samping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jumlahnya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berlebihan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menyebabkan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pergeseran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kiri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reaktan</a:t>
            </a:r>
            <a:r>
              <a:rPr lang="en-US" dirty="0">
                <a:solidFill>
                  <a:schemeClr val="tx1"/>
                </a:solidFill>
              </a:rPr>
              <a:t>). </a:t>
            </a:r>
            <a:r>
              <a:rPr lang="en-US" dirty="0" err="1">
                <a:solidFill>
                  <a:schemeClr val="tx1"/>
                </a:solidFill>
              </a:rPr>
              <a:t>Jadi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kadar air </a:t>
            </a:r>
            <a:r>
              <a:rPr lang="en-US" dirty="0" err="1">
                <a:solidFill>
                  <a:schemeClr val="tx1"/>
                </a:solidFill>
              </a:rPr>
              <a:t>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yield </a:t>
            </a:r>
            <a:r>
              <a:rPr lang="en-US" dirty="0" err="1">
                <a:solidFill>
                  <a:schemeClr val="tx1"/>
                </a:solidFill>
              </a:rPr>
              <a:t>produk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turun</a:t>
            </a:r>
            <a:r>
              <a:rPr lang="en-US" dirty="0">
                <a:solidFill>
                  <a:schemeClr val="tx1"/>
                </a:solidFill>
              </a:rPr>
              <a:t> drastic.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79D1ED25-5490-4DAE-B058-E7387FFD1BE8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84AA750-2C55-4AA8-860B-20DECDBC349C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hlinkClick r:id="rId19" action="ppaction://hlinksldjump"/>
            <a:extLst>
              <a:ext uri="{FF2B5EF4-FFF2-40B4-BE49-F238E27FC236}">
                <a16:creationId xmlns:a16="http://schemas.microsoft.com/office/drawing/2014/main" id="{7BE8F9BA-BD3E-40D2-8D2A-DFF03242110C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A44736E-92A7-4096-B0A0-540FD9A7D9F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9" name="Rectangle 78">
            <a:hlinkClick r:id="rId24" action="ppaction://hlinksldjump" tooltip="Tutup"/>
            <a:extLst>
              <a:ext uri="{FF2B5EF4-FFF2-40B4-BE49-F238E27FC236}">
                <a16:creationId xmlns:a16="http://schemas.microsoft.com/office/drawing/2014/main" id="{64E1C723-5E7C-43D8-A80E-4C5C6E975899}"/>
              </a:ext>
            </a:extLst>
          </p:cNvPr>
          <p:cNvSpPr/>
          <p:nvPr/>
        </p:nvSpPr>
        <p:spPr>
          <a:xfrm rot="19248917">
            <a:off x="7154306" y="555934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85" name="Rectangle 84">
            <a:hlinkClick r:id="rId19" action="ppaction://hlinksldjump"/>
            <a:extLst>
              <a:ext uri="{FF2B5EF4-FFF2-40B4-BE49-F238E27FC236}">
                <a16:creationId xmlns:a16="http://schemas.microsoft.com/office/drawing/2014/main" id="{FA0324B4-E2C8-43AE-ACF1-ED819AC21D97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DB0503-9243-4CD7-BAF5-C0538B6B29EB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Esterifikasi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F1774333-D4AC-4AF3-8BBA-3170E3ABF791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5F421E-66D2-47BF-90C3-B08F67315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B02F8717-249F-46BB-B742-166F0DC3E254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9F990EC5-4854-4875-B3A1-396808C98E67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3685E5-3925-4B85-BEDF-24001EEB698F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71E6408-F09E-4525-BF63-1684E5A0A72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F45FE526-A78D-46D8-8805-B1F2707E6D30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pic>
        <p:nvPicPr>
          <p:cNvPr id="71" name="Picture 6" descr="Image result for reaksi">
            <a:extLst>
              <a:ext uri="{FF2B5EF4-FFF2-40B4-BE49-F238E27FC236}">
                <a16:creationId xmlns:a16="http://schemas.microsoft.com/office/drawing/2014/main" id="{30D8F629-E687-4F8C-803A-0D67B4FA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640" r="11116" b="48919"/>
          <a:stretch/>
        </p:blipFill>
        <p:spPr bwMode="auto">
          <a:xfrm>
            <a:off x="7418105" y="2032605"/>
            <a:ext cx="3218929" cy="181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2A59088-96B4-4F98-B2FD-CCC90122A0D2}"/>
              </a:ext>
            </a:extLst>
          </p:cNvPr>
          <p:cNvSpPr/>
          <p:nvPr/>
        </p:nvSpPr>
        <p:spPr>
          <a:xfrm>
            <a:off x="7590629" y="3627724"/>
            <a:ext cx="15600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sz="8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https://www.sciencephoto.com/</a:t>
            </a:r>
            <a:endParaRPr lang="en-ID" sz="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E3077A2-B72B-412C-AD11-1028B8749F71}"/>
              </a:ext>
            </a:extLst>
          </p:cNvPr>
          <p:cNvSpPr/>
          <p:nvPr/>
        </p:nvSpPr>
        <p:spPr>
          <a:xfrm>
            <a:off x="7546749" y="3632021"/>
            <a:ext cx="1805302" cy="2578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6" name="Rectangle 75">
            <a:hlinkClick r:id="rId19" action="ppaction://hlinksldjump"/>
            <a:extLst>
              <a:ext uri="{FF2B5EF4-FFF2-40B4-BE49-F238E27FC236}">
                <a16:creationId xmlns:a16="http://schemas.microsoft.com/office/drawing/2014/main" id="{6D26F687-4919-4B0B-BCF3-8CD4D2AEA99B}"/>
              </a:ext>
            </a:extLst>
          </p:cNvPr>
          <p:cNvSpPr/>
          <p:nvPr/>
        </p:nvSpPr>
        <p:spPr>
          <a:xfrm>
            <a:off x="7859686" y="2761838"/>
            <a:ext cx="2370221" cy="65685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Esterifikasi</a:t>
            </a:r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86FF48A1-D52D-4761-8FF9-5D739EA4F0E3}"/>
              </a:ext>
            </a:extLst>
          </p:cNvPr>
          <p:cNvSpPr/>
          <p:nvPr/>
        </p:nvSpPr>
        <p:spPr>
          <a:xfrm>
            <a:off x="7418105" y="4965427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FF0000"/>
                </a:solidFill>
              </a:rPr>
              <a:t>Reaksi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esterifikasi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asam</a:t>
            </a:r>
            <a:r>
              <a:rPr lang="en-US" dirty="0">
                <a:solidFill>
                  <a:srgbClr val="FF0000"/>
                </a:solidFill>
              </a:rPr>
              <a:t> lemak dan </a:t>
            </a:r>
            <a:r>
              <a:rPr lang="en-US" dirty="0" err="1">
                <a:solidFill>
                  <a:srgbClr val="FF0000"/>
                </a:solidFill>
              </a:rPr>
              <a:t>metanol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89" name="Rectangle 88">
            <a:hlinkClick r:id="rId9" action="ppaction://hlinksldjump" tooltip="Kembali"/>
            <a:extLst>
              <a:ext uri="{FF2B5EF4-FFF2-40B4-BE49-F238E27FC236}">
                <a16:creationId xmlns:a16="http://schemas.microsoft.com/office/drawing/2014/main" id="{C20BE7BD-21D4-4E65-B25B-A56AAA15617C}"/>
              </a:ext>
            </a:extLst>
          </p:cNvPr>
          <p:cNvSpPr/>
          <p:nvPr/>
        </p:nvSpPr>
        <p:spPr>
          <a:xfrm flipV="1">
            <a:off x="7465365" y="5080708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E958639-BA0D-4AAA-ABFC-D266F32F2C9F}"/>
              </a:ext>
            </a:extLst>
          </p:cNvPr>
          <p:cNvSpPr/>
          <p:nvPr/>
        </p:nvSpPr>
        <p:spPr>
          <a:xfrm rot="3194327" flipH="1">
            <a:off x="6919229" y="5447137"/>
            <a:ext cx="486180" cy="2949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519BD5-8B0F-48C0-91E6-F647CCF3651B}"/>
              </a:ext>
            </a:extLst>
          </p:cNvPr>
          <p:cNvSpPr/>
          <p:nvPr/>
        </p:nvSpPr>
        <p:spPr>
          <a:xfrm>
            <a:off x="7417502" y="5744934"/>
            <a:ext cx="3218929" cy="68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00CC"/>
                </a:solidFill>
              </a:rPr>
              <a:t>Faktor</a:t>
            </a:r>
            <a:r>
              <a:rPr lang="en-US" dirty="0">
                <a:solidFill>
                  <a:srgbClr val="0000CC"/>
                </a:solidFill>
              </a:rPr>
              <a:t> yang </a:t>
            </a:r>
            <a:r>
              <a:rPr lang="en-US" dirty="0" err="1">
                <a:solidFill>
                  <a:srgbClr val="0000CC"/>
                </a:solidFill>
              </a:rPr>
              <a:t>mempengaruhi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esterifikasi</a:t>
            </a:r>
            <a:endParaRPr lang="en-ID" dirty="0">
              <a:solidFill>
                <a:srgbClr val="0000CC"/>
              </a:solidFill>
            </a:endParaRPr>
          </a:p>
        </p:txBody>
      </p:sp>
      <p:sp>
        <p:nvSpPr>
          <p:cNvPr id="68" name="Rectangle 67">
            <a:hlinkClick r:id="rId9" action="ppaction://hlinksldjump"/>
            <a:extLst>
              <a:ext uri="{FF2B5EF4-FFF2-40B4-BE49-F238E27FC236}">
                <a16:creationId xmlns:a16="http://schemas.microsoft.com/office/drawing/2014/main" id="{B9CE917A-CDB0-46E5-9E74-7B50AC6E1731}"/>
              </a:ext>
            </a:extLst>
          </p:cNvPr>
          <p:cNvSpPr/>
          <p:nvPr/>
        </p:nvSpPr>
        <p:spPr>
          <a:xfrm flipV="1">
            <a:off x="7510679" y="5835641"/>
            <a:ext cx="3022121" cy="523219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65469B-502A-451D-AA85-EEB29435E56C}"/>
              </a:ext>
            </a:extLst>
          </p:cNvPr>
          <p:cNvSpPr/>
          <p:nvPr/>
        </p:nvSpPr>
        <p:spPr>
          <a:xfrm>
            <a:off x="2429712" y="1385140"/>
            <a:ext cx="7419518" cy="312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Faktor-faktor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Mempengaruhi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Esterifikasi</a:t>
            </a:r>
            <a:endParaRPr lang="en-ID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2619D3F-DCC3-4F6C-8AF8-569DF433CFB8}"/>
              </a:ext>
            </a:extLst>
          </p:cNvPr>
          <p:cNvSpPr/>
          <p:nvPr/>
        </p:nvSpPr>
        <p:spPr>
          <a:xfrm>
            <a:off x="1229588" y="1916396"/>
            <a:ext cx="6033144" cy="1952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mempengaruhi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besarnya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Suhu</a:t>
            </a:r>
          </a:p>
          <a:p>
            <a:pPr marL="342900" indent="-342900">
              <a:buAutoNum type="arabicPeriod"/>
            </a:pPr>
            <a:r>
              <a:rPr lang="en-ID" u="sng" dirty="0" err="1">
                <a:solidFill>
                  <a:schemeClr val="tx1"/>
                </a:solidFill>
              </a:rPr>
              <a:t>Pengadukan</a:t>
            </a:r>
            <a:endParaRPr lang="en-ID" u="sng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chemeClr val="tx1"/>
                </a:solidFill>
              </a:rPr>
              <a:t>Air</a:t>
            </a:r>
          </a:p>
          <a:p>
            <a:pPr marL="342900" indent="-342900">
              <a:buAutoNum type="arabicPeriod"/>
            </a:pPr>
            <a:r>
              <a:rPr lang="en-ID" u="sng" dirty="0">
                <a:solidFill>
                  <a:srgbClr val="0000CC"/>
                </a:solidFill>
              </a:rPr>
              <a:t>Perbandingan molar </a:t>
            </a:r>
            <a:r>
              <a:rPr lang="en-ID" u="sng" dirty="0" err="1">
                <a:solidFill>
                  <a:srgbClr val="0000CC"/>
                </a:solidFill>
              </a:rPr>
              <a:t>alkohol</a:t>
            </a:r>
            <a:r>
              <a:rPr lang="en-ID" u="sng" dirty="0">
                <a:solidFill>
                  <a:srgbClr val="0000CC"/>
                </a:solidFill>
              </a:rPr>
              <a:t> dan </a:t>
            </a:r>
            <a:r>
              <a:rPr lang="en-ID" u="sng" dirty="0" err="1">
                <a:solidFill>
                  <a:srgbClr val="0000CC"/>
                </a:solidFill>
              </a:rPr>
              <a:t>minyak</a:t>
            </a:r>
            <a:endParaRPr lang="en-ID" u="sng" dirty="0">
              <a:solidFill>
                <a:srgbClr val="0000CC"/>
              </a:solidFill>
            </a:endParaRPr>
          </a:p>
        </p:txBody>
      </p:sp>
      <p:sp>
        <p:nvSpPr>
          <p:cNvPr id="79" name="Rectangle 78">
            <a:hlinkClick r:id="rId20" action="ppaction://hlinksldjump" tooltip="Klik untuk penjelasan"/>
            <a:extLst>
              <a:ext uri="{FF2B5EF4-FFF2-40B4-BE49-F238E27FC236}">
                <a16:creationId xmlns:a16="http://schemas.microsoft.com/office/drawing/2014/main" id="{DC5B093D-F41B-424F-AB88-6ED2756F3BE7}"/>
              </a:ext>
            </a:extLst>
          </p:cNvPr>
          <p:cNvSpPr/>
          <p:nvPr/>
        </p:nvSpPr>
        <p:spPr>
          <a:xfrm>
            <a:off x="1776432" y="3722829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36750B62-C45B-4799-9318-30BAD3677437}"/>
              </a:ext>
            </a:extLst>
          </p:cNvPr>
          <p:cNvSpPr/>
          <p:nvPr/>
        </p:nvSpPr>
        <p:spPr>
          <a:xfrm rot="5400000">
            <a:off x="8776792" y="3756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1" name="Circle: Hollow 80">
            <a:extLst>
              <a:ext uri="{FF2B5EF4-FFF2-40B4-BE49-F238E27FC236}">
                <a16:creationId xmlns:a16="http://schemas.microsoft.com/office/drawing/2014/main" id="{7ABF68DE-956B-4E4F-BF38-75FDD16A96E2}"/>
              </a:ext>
            </a:extLst>
          </p:cNvPr>
          <p:cNvSpPr/>
          <p:nvPr/>
        </p:nvSpPr>
        <p:spPr>
          <a:xfrm rot="10594364">
            <a:off x="8763230" y="473295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E86837A-9566-4F45-9CB6-86F2C6371AFF}"/>
              </a:ext>
            </a:extLst>
          </p:cNvPr>
          <p:cNvCxnSpPr>
            <a:cxnSpLocks/>
            <a:stCxn id="80" idx="6"/>
            <a:endCxn id="81" idx="4"/>
          </p:cNvCxnSpPr>
          <p:nvPr/>
        </p:nvCxnSpPr>
        <p:spPr>
          <a:xfrm flipH="1">
            <a:off x="8899109" y="4043071"/>
            <a:ext cx="22062" cy="690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hlinkClick r:id="rId21" action="ppaction://hlinksldjump" tooltip="Pengaruh suhu"/>
            <a:extLst>
              <a:ext uri="{FF2B5EF4-FFF2-40B4-BE49-F238E27FC236}">
                <a16:creationId xmlns:a16="http://schemas.microsoft.com/office/drawing/2014/main" id="{0C434526-438E-4186-8CC1-CC82D2835784}"/>
              </a:ext>
            </a:extLst>
          </p:cNvPr>
          <p:cNvSpPr/>
          <p:nvPr/>
        </p:nvSpPr>
        <p:spPr>
          <a:xfrm>
            <a:off x="1628507" y="2642055"/>
            <a:ext cx="801205" cy="242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 85">
            <a:hlinkClick r:id="rId22" action="ppaction://hlinksldjump" tooltip="Pengaruh air"/>
            <a:extLst>
              <a:ext uri="{FF2B5EF4-FFF2-40B4-BE49-F238E27FC236}">
                <a16:creationId xmlns:a16="http://schemas.microsoft.com/office/drawing/2014/main" id="{EB715BBB-7F47-46E0-A39B-732F42BC9D1D}"/>
              </a:ext>
            </a:extLst>
          </p:cNvPr>
          <p:cNvSpPr/>
          <p:nvPr/>
        </p:nvSpPr>
        <p:spPr>
          <a:xfrm>
            <a:off x="1697669" y="3213640"/>
            <a:ext cx="751584" cy="204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hlinkClick r:id="rId23" action="ppaction://hlinksldjump"/>
            <a:extLst>
              <a:ext uri="{FF2B5EF4-FFF2-40B4-BE49-F238E27FC236}">
                <a16:creationId xmlns:a16="http://schemas.microsoft.com/office/drawing/2014/main" id="{4E86DBEF-BE95-4480-A667-04D4A99AD035}"/>
              </a:ext>
            </a:extLst>
          </p:cNvPr>
          <p:cNvSpPr/>
          <p:nvPr/>
        </p:nvSpPr>
        <p:spPr>
          <a:xfrm>
            <a:off x="1742013" y="3493771"/>
            <a:ext cx="3831505" cy="2531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0" name="Rectangle 89">
            <a:hlinkClick r:id="rId24" action="ppaction://hlinksldjump" tooltip="Pengaruh pengadukan"/>
            <a:extLst>
              <a:ext uri="{FF2B5EF4-FFF2-40B4-BE49-F238E27FC236}">
                <a16:creationId xmlns:a16="http://schemas.microsoft.com/office/drawing/2014/main" id="{BC12AED1-C16E-4553-9B4E-AA2AA067F324}"/>
              </a:ext>
            </a:extLst>
          </p:cNvPr>
          <p:cNvSpPr/>
          <p:nvPr/>
        </p:nvSpPr>
        <p:spPr>
          <a:xfrm>
            <a:off x="1716566" y="2901530"/>
            <a:ext cx="1256934" cy="2855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1C17090-0CB8-483E-AAE4-48F640D2DA40}"/>
              </a:ext>
            </a:extLst>
          </p:cNvPr>
          <p:cNvSpPr/>
          <p:nvPr/>
        </p:nvSpPr>
        <p:spPr>
          <a:xfrm>
            <a:off x="1253737" y="3705806"/>
            <a:ext cx="5876728" cy="1708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kandungan</a:t>
            </a:r>
            <a:r>
              <a:rPr lang="en-US" dirty="0">
                <a:solidFill>
                  <a:schemeClr val="tx1"/>
                </a:solidFill>
              </a:rPr>
              <a:t> FFA yang </a:t>
            </a:r>
            <a:r>
              <a:rPr lang="en-US" dirty="0" err="1">
                <a:solidFill>
                  <a:schemeClr val="tx1"/>
                </a:solidFill>
              </a:rPr>
              <a:t>tinggi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alkohol yang lebih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reaksi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yaitu</a:t>
            </a:r>
            <a:r>
              <a:rPr lang="en-US" dirty="0">
                <a:solidFill>
                  <a:schemeClr val="tx1"/>
                </a:solidFill>
              </a:rPr>
              <a:t> 20:1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24:1 </a:t>
            </a:r>
            <a:r>
              <a:rPr lang="en-US" dirty="0" err="1">
                <a:solidFill>
                  <a:schemeClr val="tx1"/>
                </a:solidFill>
              </a:rPr>
              <a:t>bahkan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mencapai</a:t>
            </a:r>
            <a:r>
              <a:rPr lang="en-US" dirty="0">
                <a:solidFill>
                  <a:schemeClr val="tx1"/>
                </a:solidFill>
              </a:rPr>
              <a:t> 30:1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60:1. </a:t>
            </a:r>
            <a:r>
              <a:rPr lang="en-US" dirty="0" err="1">
                <a:solidFill>
                  <a:schemeClr val="tx1"/>
                </a:solidFill>
              </a:rPr>
              <a:t>Perbandingan</a:t>
            </a:r>
            <a:r>
              <a:rPr lang="en-US" dirty="0">
                <a:solidFill>
                  <a:schemeClr val="tx1"/>
                </a:solidFill>
              </a:rPr>
              <a:t> molar </a:t>
            </a:r>
            <a:r>
              <a:rPr lang="en-US" dirty="0" err="1">
                <a:solidFill>
                  <a:schemeClr val="tx1"/>
                </a:solidFill>
              </a:rPr>
              <a:t>menurut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stiokiometri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memberikan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konversi</a:t>
            </a:r>
            <a:r>
              <a:rPr lang="en-US" dirty="0">
                <a:solidFill>
                  <a:schemeClr val="tx1"/>
                </a:solidFill>
              </a:rPr>
              <a:t> FFA yang </a:t>
            </a:r>
            <a:r>
              <a:rPr lang="en-US" dirty="0" err="1">
                <a:solidFill>
                  <a:schemeClr val="tx1"/>
                </a:solidFill>
              </a:rPr>
              <a:t>maksimal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1E854037-DA3E-4F45-98DA-F501ACCEA504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CB956E7-879B-4A6D-B264-251AD7DE75F6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hlinkClick r:id="rId19" action="ppaction://hlinksldjump"/>
            <a:extLst>
              <a:ext uri="{FF2B5EF4-FFF2-40B4-BE49-F238E27FC236}">
                <a16:creationId xmlns:a16="http://schemas.microsoft.com/office/drawing/2014/main" id="{FF6FB08D-7533-4921-AD88-39883494D6B7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CC31DCE-BC64-4F2C-A6F5-C1070A966AA5}"/>
              </a:ext>
            </a:extLst>
          </p:cNvPr>
          <p:cNvSpPr/>
          <p:nvPr/>
        </p:nvSpPr>
        <p:spPr>
          <a:xfrm>
            <a:off x="804384" y="6363017"/>
            <a:ext cx="5648970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teks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sub menu </a:t>
            </a:r>
            <a:r>
              <a:rPr lang="en-US" sz="1000" dirty="0" err="1">
                <a:solidFill>
                  <a:schemeClr val="tx1"/>
                </a:solidFill>
              </a:rPr>
              <a:t>Esterifikasi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Kembali </a:t>
            </a:r>
            <a:r>
              <a:rPr lang="en-US" sz="1000" dirty="0" err="1">
                <a:solidFill>
                  <a:schemeClr val="tx1"/>
                </a:solidFill>
              </a:rPr>
              <a:t>ke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macam-macam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hlinkClick r:id="rId25" action="ppaction://hlinksldjump" tooltip="Tutup"/>
            <a:extLst>
              <a:ext uri="{FF2B5EF4-FFF2-40B4-BE49-F238E27FC236}">
                <a16:creationId xmlns:a16="http://schemas.microsoft.com/office/drawing/2014/main" id="{72F4B451-0A0F-43FF-B491-328E259A470B}"/>
              </a:ext>
            </a:extLst>
          </p:cNvPr>
          <p:cNvSpPr/>
          <p:nvPr/>
        </p:nvSpPr>
        <p:spPr>
          <a:xfrm rot="19248917">
            <a:off x="7154306" y="5559345"/>
            <a:ext cx="114242" cy="186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92" name="Rectangle 91">
            <a:hlinkClick r:id="rId19" action="ppaction://hlinksldjump"/>
            <a:extLst>
              <a:ext uri="{FF2B5EF4-FFF2-40B4-BE49-F238E27FC236}">
                <a16:creationId xmlns:a16="http://schemas.microsoft.com/office/drawing/2014/main" id="{205AEB0C-30F8-4888-A75E-A61CD8B86861}"/>
              </a:ext>
            </a:extLst>
          </p:cNvPr>
          <p:cNvSpPr/>
          <p:nvPr/>
        </p:nvSpPr>
        <p:spPr>
          <a:xfrm>
            <a:off x="5187090" y="980987"/>
            <a:ext cx="1921300" cy="46279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784EC1-825E-40ED-B530-E4A289DAA30E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2B28D8-58D7-496A-A847-C23280924228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2D213A-907B-4207-AFA2-4EF59B74B723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4A041C-3D21-4010-B9BE-2E215FD1573D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4" action="ppaction://hlinksldjump"/>
            <a:extLst>
              <a:ext uri="{FF2B5EF4-FFF2-40B4-BE49-F238E27FC236}">
                <a16:creationId xmlns:a16="http://schemas.microsoft.com/office/drawing/2014/main" id="{2FF15B59-64DB-47E1-84D5-565BF1DD243D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5" action="ppaction://hlinksldjump"/>
            <a:extLst>
              <a:ext uri="{FF2B5EF4-FFF2-40B4-BE49-F238E27FC236}">
                <a16:creationId xmlns:a16="http://schemas.microsoft.com/office/drawing/2014/main" id="{F2E2BBB2-749B-4663-B621-4B89E9B85255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6" action="ppaction://hlinksldjump"/>
            <a:extLst>
              <a:ext uri="{FF2B5EF4-FFF2-40B4-BE49-F238E27FC236}">
                <a16:creationId xmlns:a16="http://schemas.microsoft.com/office/drawing/2014/main" id="{FFE9F6C6-2F94-4BBE-9ACB-34A56B3E6342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7" action="ppaction://hlinksldjump"/>
            <a:extLst>
              <a:ext uri="{FF2B5EF4-FFF2-40B4-BE49-F238E27FC236}">
                <a16:creationId xmlns:a16="http://schemas.microsoft.com/office/drawing/2014/main" id="{56F2F542-48A8-45FB-8470-F6042BAEF33B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8" action="ppaction://hlinksldjump"/>
            <a:extLst>
              <a:ext uri="{FF2B5EF4-FFF2-40B4-BE49-F238E27FC236}">
                <a16:creationId xmlns:a16="http://schemas.microsoft.com/office/drawing/2014/main" id="{3B6312DF-A244-428E-96E6-1878ABF4AB0B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Transeste-rifikasi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581A3536-C6E3-402A-B32E-0C59B9CF7B6D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Esterifi-kasi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1DC0EB-7ED4-499D-8638-6BE61F6114D8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EVALUASI</a:t>
            </a: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2B02FBA1-1DCC-4412-A149-D56922686DCC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EVALUASI</a:t>
            </a:r>
            <a:endParaRPr lang="en-ID" sz="1000" b="1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6479A3-AB1B-43DD-B62C-7A225E13B5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1" name="Rectangle 40">
            <a:hlinkClick r:id="rId12" action="ppaction://hlinksldjump" tooltip="Pendahuluan"/>
            <a:extLst>
              <a:ext uri="{FF2B5EF4-FFF2-40B4-BE49-F238E27FC236}">
                <a16:creationId xmlns:a16="http://schemas.microsoft.com/office/drawing/2014/main" id="{57A7C381-C986-442E-A305-E874099FC361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hlinkClick r:id="rId13" action="ppaction://hlinksldjump" tooltip="Proses Produksi Biodiesel"/>
            <a:extLst>
              <a:ext uri="{FF2B5EF4-FFF2-40B4-BE49-F238E27FC236}">
                <a16:creationId xmlns:a16="http://schemas.microsoft.com/office/drawing/2014/main" id="{13036122-8B37-4D3B-856C-5ADB4161EB65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6163099-B57A-45E2-9336-9E56E9710318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6" name="Action Button: Blank 6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BE810BF5-51AB-4742-8EFB-343E6CA04153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hlinkClick r:id="rId15" action="ppaction://hlinksldjump" tooltip="Kembali ke Menu Utama"/>
            <a:extLst>
              <a:ext uri="{FF2B5EF4-FFF2-40B4-BE49-F238E27FC236}">
                <a16:creationId xmlns:a16="http://schemas.microsoft.com/office/drawing/2014/main" id="{625838E0-02DD-4531-8C55-0257939B852A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42" name="Rectangle 41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51C8D83B-F2C7-45DA-8756-E67195D7B5E2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64239A-1581-4C09-B137-CD070BA141E8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hlinkClick r:id="rId16" action="ppaction://hlinksldjump"/>
            <a:extLst>
              <a:ext uri="{FF2B5EF4-FFF2-40B4-BE49-F238E27FC236}">
                <a16:creationId xmlns:a16="http://schemas.microsoft.com/office/drawing/2014/main" id="{E48878A3-4172-49C8-B1D2-5879ECBC1C11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2B0ABE-50A4-434D-A8AC-55DE6F6BBCFD}"/>
              </a:ext>
            </a:extLst>
          </p:cNvPr>
          <p:cNvSpPr/>
          <p:nvPr/>
        </p:nvSpPr>
        <p:spPr>
          <a:xfrm>
            <a:off x="2286936" y="1933307"/>
            <a:ext cx="7516096" cy="550349"/>
          </a:xfrm>
          <a:prstGeom prst="roundRect">
            <a:avLst/>
          </a:prstGeom>
          <a:solidFill>
            <a:srgbClr val="C5F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Jelaskan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perbedaan</a:t>
            </a:r>
            <a:r>
              <a:rPr lang="en-US" dirty="0">
                <a:solidFill>
                  <a:schemeClr val="tx1"/>
                </a:solidFill>
              </a:rPr>
              <a:t> proses </a:t>
            </a:r>
            <a:r>
              <a:rPr lang="en-US" dirty="0" err="1">
                <a:solidFill>
                  <a:schemeClr val="tx1"/>
                </a:solidFill>
              </a:rPr>
              <a:t>transesterifikasi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esterifikasi</a:t>
            </a:r>
            <a:r>
              <a:rPr lang="en-US" dirty="0">
                <a:solidFill>
                  <a:schemeClr val="tx1"/>
                </a:solidFill>
              </a:rPr>
              <a:t> pada </a:t>
            </a:r>
            <a:r>
              <a:rPr lang="en-US" dirty="0" err="1">
                <a:solidFill>
                  <a:schemeClr val="tx1"/>
                </a:solidFill>
              </a:rPr>
              <a:t>pengolahan</a:t>
            </a:r>
            <a:r>
              <a:rPr lang="en-US" dirty="0">
                <a:solidFill>
                  <a:schemeClr val="tx1"/>
                </a:solidFill>
              </a:rPr>
              <a:t> biodiesel. 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2F7E5B-7352-48F6-A51C-9D8E23E043AA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6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385B491-D477-4365-ACC1-BA39A51EDC25}"/>
              </a:ext>
            </a:extLst>
          </p:cNvPr>
          <p:cNvSpPr/>
          <p:nvPr/>
        </p:nvSpPr>
        <p:spPr>
          <a:xfrm>
            <a:off x="6704" y="6584396"/>
            <a:ext cx="12137408" cy="215189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Dr. </a:t>
            </a:r>
            <a:r>
              <a:rPr lang="en-US" sz="1000" dirty="0" err="1">
                <a:solidFill>
                  <a:schemeClr val="bg1"/>
                </a:solidFill>
              </a:rPr>
              <a:t>Ratna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Dewi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Kusumaningtyas</a:t>
            </a:r>
            <a:r>
              <a:rPr lang="en-US" sz="1000" dirty="0">
                <a:solidFill>
                  <a:schemeClr val="bg1"/>
                </a:solidFill>
              </a:rPr>
              <a:t>, ST., MT., </a:t>
            </a:r>
            <a:r>
              <a:rPr lang="en-US" sz="1000" dirty="0" err="1">
                <a:solidFill>
                  <a:schemeClr val="bg1"/>
                </a:solidFill>
              </a:rPr>
              <a:t>dkk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Fakultas</a:t>
            </a:r>
            <a:r>
              <a:rPr lang="en-US" sz="1000" dirty="0">
                <a:solidFill>
                  <a:schemeClr val="bg1"/>
                </a:solidFill>
              </a:rPr>
              <a:t> Teknik </a:t>
            </a:r>
            <a:r>
              <a:rPr lang="en-US" sz="1000" dirty="0" err="1">
                <a:solidFill>
                  <a:schemeClr val="bg1"/>
                </a:solidFill>
              </a:rPr>
              <a:t>Universitas</a:t>
            </a:r>
            <a:r>
              <a:rPr lang="en-US" sz="1000" dirty="0">
                <a:solidFill>
                  <a:schemeClr val="bg1"/>
                </a:solidFill>
              </a:rPr>
              <a:t> Negeri Semarang © 2019</a:t>
            </a:r>
            <a:endParaRPr lang="en-ID" sz="10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35725-2AE0-4136-8873-B352B65D4762}"/>
              </a:ext>
            </a:extLst>
          </p:cNvPr>
          <p:cNvSpPr/>
          <p:nvPr/>
        </p:nvSpPr>
        <p:spPr>
          <a:xfrm>
            <a:off x="11325282" y="767038"/>
            <a:ext cx="840688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84355A-58E4-4AA3-A3EB-6F52DB3D7FF6}"/>
              </a:ext>
            </a:extLst>
          </p:cNvPr>
          <p:cNvSpPr/>
          <p:nvPr/>
        </p:nvSpPr>
        <p:spPr>
          <a:xfrm>
            <a:off x="37396" y="749594"/>
            <a:ext cx="727289" cy="60538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4AB7A-B0A0-40AA-9635-89C1C5A29191}"/>
              </a:ext>
            </a:extLst>
          </p:cNvPr>
          <p:cNvSpPr/>
          <p:nvPr/>
        </p:nvSpPr>
        <p:spPr>
          <a:xfrm>
            <a:off x="32080" y="611196"/>
            <a:ext cx="12137408" cy="324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 dirty="0">
              <a:solidFill>
                <a:srgbClr val="0000C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8B4DE9-4A1B-4B0F-84CD-56CFAB59EEFB}"/>
              </a:ext>
            </a:extLst>
          </p:cNvPr>
          <p:cNvSpPr/>
          <p:nvPr/>
        </p:nvSpPr>
        <p:spPr>
          <a:xfrm>
            <a:off x="0" y="54593"/>
            <a:ext cx="12137408" cy="527298"/>
          </a:xfrm>
          <a:prstGeom prst="rect">
            <a:avLst/>
          </a:prstGeom>
          <a:solidFill>
            <a:srgbClr val="0E73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MEDIA PEMBELAJARAN DAN EVALUASI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PROSES PRODUKSI BIODIESEL</a:t>
            </a:r>
            <a:endParaRPr lang="en-ID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030A-7E94-42B7-B199-D6879BD8A2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2" y="68240"/>
            <a:ext cx="780047" cy="8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AA38-C41C-4FB7-9A67-6CEBD5F4C0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34265" r="12865" b="6503"/>
          <a:stretch/>
        </p:blipFill>
        <p:spPr bwMode="auto">
          <a:xfrm>
            <a:off x="11381575" y="54592"/>
            <a:ext cx="755834" cy="880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4630574C-942C-4335-A6EB-9A2A39D1E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15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A4A9B-C2CB-40C5-A2CE-70AE0A32F6BE}"/>
              </a:ext>
            </a:extLst>
          </p:cNvPr>
          <p:cNvSpPr/>
          <p:nvPr/>
        </p:nvSpPr>
        <p:spPr>
          <a:xfrm>
            <a:off x="113141" y="4727708"/>
            <a:ext cx="72431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2F4DD2-0B97-4F97-A387-5FFAA67572F2}"/>
              </a:ext>
            </a:extLst>
          </p:cNvPr>
          <p:cNvSpPr/>
          <p:nvPr/>
        </p:nvSpPr>
        <p:spPr>
          <a:xfrm>
            <a:off x="115791" y="534831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683A16-936A-44D9-8541-C9FA799410E2}"/>
              </a:ext>
            </a:extLst>
          </p:cNvPr>
          <p:cNvSpPr/>
          <p:nvPr/>
        </p:nvSpPr>
        <p:spPr>
          <a:xfrm>
            <a:off x="112977" y="5966927"/>
            <a:ext cx="72166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 40">
            <a:hlinkClick r:id="rId4" action="ppaction://hlinksldjump" tooltip="Katalis Homogen"/>
            <a:extLst>
              <a:ext uri="{FF2B5EF4-FFF2-40B4-BE49-F238E27FC236}">
                <a16:creationId xmlns:a16="http://schemas.microsoft.com/office/drawing/2014/main" id="{535839B7-32F8-45B3-832F-BA60E73FE09C}"/>
              </a:ext>
            </a:extLst>
          </p:cNvPr>
          <p:cNvSpPr/>
          <p:nvPr/>
        </p:nvSpPr>
        <p:spPr>
          <a:xfrm>
            <a:off x="11358346" y="979908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Momogen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5" action="ppaction://hlinksldjump" tooltip="Katalis Heterogen"/>
            <a:extLst>
              <a:ext uri="{FF2B5EF4-FFF2-40B4-BE49-F238E27FC236}">
                <a16:creationId xmlns:a16="http://schemas.microsoft.com/office/drawing/2014/main" id="{D7283017-46E8-48E8-B8AD-4EC7D0C9C829}"/>
              </a:ext>
            </a:extLst>
          </p:cNvPr>
          <p:cNvSpPr/>
          <p:nvPr/>
        </p:nvSpPr>
        <p:spPr>
          <a:xfrm>
            <a:off x="11349318" y="1606681"/>
            <a:ext cx="736317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Heterogen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6" action="ppaction://hlinksldjump" tooltip="Biokatalis"/>
            <a:extLst>
              <a:ext uri="{FF2B5EF4-FFF2-40B4-BE49-F238E27FC236}">
                <a16:creationId xmlns:a16="http://schemas.microsoft.com/office/drawing/2014/main" id="{E252195C-669B-4AF3-945D-43F7AFADB7E6}"/>
              </a:ext>
            </a:extLst>
          </p:cNvPr>
          <p:cNvSpPr/>
          <p:nvPr/>
        </p:nvSpPr>
        <p:spPr>
          <a:xfrm>
            <a:off x="11358346" y="2234134"/>
            <a:ext cx="730103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Biokatalis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hlinkClick r:id="rId7" action="ppaction://hlinksldjump" tooltip="Katalis Ion Liquid"/>
            <a:extLst>
              <a:ext uri="{FF2B5EF4-FFF2-40B4-BE49-F238E27FC236}">
                <a16:creationId xmlns:a16="http://schemas.microsoft.com/office/drawing/2014/main" id="{28500AFB-A8A9-4229-B5EC-DDAE00D3F70B}"/>
              </a:ext>
            </a:extLst>
          </p:cNvPr>
          <p:cNvSpPr/>
          <p:nvPr/>
        </p:nvSpPr>
        <p:spPr>
          <a:xfrm>
            <a:off x="11349319" y="2858313"/>
            <a:ext cx="739130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Ionic Liquid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5" name="Rectangle 44">
            <a:hlinkClick r:id="rId8" action="ppaction://hlinksldjump" tooltip="Proses Non Katalitik"/>
            <a:extLst>
              <a:ext uri="{FF2B5EF4-FFF2-40B4-BE49-F238E27FC236}">
                <a16:creationId xmlns:a16="http://schemas.microsoft.com/office/drawing/2014/main" id="{00642BC0-2094-4CD3-BE2A-5D03818A6FD5}"/>
              </a:ext>
            </a:extLst>
          </p:cNvPr>
          <p:cNvSpPr/>
          <p:nvPr/>
        </p:nvSpPr>
        <p:spPr>
          <a:xfrm>
            <a:off x="11347859" y="3479552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Proses Non </a:t>
            </a:r>
            <a:r>
              <a:rPr lang="en-US" sz="1000" dirty="0" err="1">
                <a:solidFill>
                  <a:schemeClr val="tx1"/>
                </a:solidFill>
              </a:rPr>
              <a:t>Katalitik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A9603B-B48A-4386-B48A-2940904F22B5}"/>
              </a:ext>
            </a:extLst>
          </p:cNvPr>
          <p:cNvSpPr/>
          <p:nvPr/>
        </p:nvSpPr>
        <p:spPr>
          <a:xfrm>
            <a:off x="11347859" y="4100179"/>
            <a:ext cx="73912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D627A9-9886-48C0-9558-D7A23F6B310A}"/>
              </a:ext>
            </a:extLst>
          </p:cNvPr>
          <p:cNvSpPr/>
          <p:nvPr/>
        </p:nvSpPr>
        <p:spPr>
          <a:xfrm>
            <a:off x="114952" y="658796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3" name="Rectangle 52">
            <a:hlinkClick r:id="rId9" action="ppaction://hlinksldjump"/>
            <a:extLst>
              <a:ext uri="{FF2B5EF4-FFF2-40B4-BE49-F238E27FC236}">
                <a16:creationId xmlns:a16="http://schemas.microsoft.com/office/drawing/2014/main" id="{A0FD3FCA-785D-412D-8A2F-5BC2CBECC9FE}"/>
              </a:ext>
            </a:extLst>
          </p:cNvPr>
          <p:cNvSpPr/>
          <p:nvPr/>
        </p:nvSpPr>
        <p:spPr>
          <a:xfrm>
            <a:off x="111624" y="988827"/>
            <a:ext cx="727289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Bahan</a:t>
            </a:r>
            <a:r>
              <a:rPr lang="en-US" sz="1000" dirty="0">
                <a:solidFill>
                  <a:schemeClr val="tx1"/>
                </a:solidFill>
              </a:rPr>
              <a:t> Baku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hlinkClick r:id="rId10" action="ppaction://hlinksldjump"/>
            <a:extLst>
              <a:ext uri="{FF2B5EF4-FFF2-40B4-BE49-F238E27FC236}">
                <a16:creationId xmlns:a16="http://schemas.microsoft.com/office/drawing/2014/main" id="{6FDFACCD-4C8B-4CA4-973C-F8ACDA668309}"/>
              </a:ext>
            </a:extLst>
          </p:cNvPr>
          <p:cNvSpPr/>
          <p:nvPr/>
        </p:nvSpPr>
        <p:spPr>
          <a:xfrm>
            <a:off x="111625" y="1615600"/>
            <a:ext cx="727288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Reaksi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kimia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hlinkClick r:id="rId11" action="ppaction://hlinksldjump"/>
            <a:extLst>
              <a:ext uri="{FF2B5EF4-FFF2-40B4-BE49-F238E27FC236}">
                <a16:creationId xmlns:a16="http://schemas.microsoft.com/office/drawing/2014/main" id="{62C21E1C-EF82-4F0A-B1D2-5F4FB269D7C9}"/>
              </a:ext>
            </a:extLst>
          </p:cNvPr>
          <p:cNvSpPr/>
          <p:nvPr/>
        </p:nvSpPr>
        <p:spPr>
          <a:xfrm>
            <a:off x="114438" y="2243053"/>
            <a:ext cx="724475" cy="573532"/>
          </a:xfrm>
          <a:prstGeom prst="rect">
            <a:avLst/>
          </a:prstGeom>
          <a:solidFill>
            <a:srgbClr val="9BD5D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Katalis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hlinkClick r:id="rId12" action="ppaction://hlinksldjump"/>
            <a:extLst>
              <a:ext uri="{FF2B5EF4-FFF2-40B4-BE49-F238E27FC236}">
                <a16:creationId xmlns:a16="http://schemas.microsoft.com/office/drawing/2014/main" id="{74D071AC-E989-4B92-AD47-4E74BCC5D498}"/>
              </a:ext>
            </a:extLst>
          </p:cNvPr>
          <p:cNvSpPr/>
          <p:nvPr/>
        </p:nvSpPr>
        <p:spPr>
          <a:xfrm>
            <a:off x="114438" y="2867232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Kinetika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Reaksi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hlinkClick r:id="rId13" action="ppaction://hlinksldjump"/>
            <a:extLst>
              <a:ext uri="{FF2B5EF4-FFF2-40B4-BE49-F238E27FC236}">
                <a16:creationId xmlns:a16="http://schemas.microsoft.com/office/drawing/2014/main" id="{0F8C79B0-0994-4CA2-9C5E-9A55FE9F38BA}"/>
              </a:ext>
            </a:extLst>
          </p:cNvPr>
          <p:cNvSpPr/>
          <p:nvPr/>
        </p:nvSpPr>
        <p:spPr>
          <a:xfrm>
            <a:off x="112978" y="3488471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Metode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Produksi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088AB4-CEA1-4F64-B4C6-EF7770D2B590}"/>
              </a:ext>
            </a:extLst>
          </p:cNvPr>
          <p:cNvSpPr/>
          <p:nvPr/>
        </p:nvSpPr>
        <p:spPr>
          <a:xfrm>
            <a:off x="11347860" y="4718789"/>
            <a:ext cx="73929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A6B51C-B016-4628-839D-005D3216265A}"/>
              </a:ext>
            </a:extLst>
          </p:cNvPr>
          <p:cNvSpPr/>
          <p:nvPr/>
        </p:nvSpPr>
        <p:spPr>
          <a:xfrm>
            <a:off x="11347860" y="533939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79ABE-A32D-4739-AF60-E874277B3F07}"/>
              </a:ext>
            </a:extLst>
          </p:cNvPr>
          <p:cNvSpPr/>
          <p:nvPr/>
        </p:nvSpPr>
        <p:spPr>
          <a:xfrm>
            <a:off x="11345046" y="5958008"/>
            <a:ext cx="741942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E55E-E669-4EDA-9ACC-77CCEE976809}"/>
              </a:ext>
            </a:extLst>
          </p:cNvPr>
          <p:cNvSpPr/>
          <p:nvPr/>
        </p:nvSpPr>
        <p:spPr>
          <a:xfrm>
            <a:off x="939645" y="953722"/>
            <a:ext cx="10310108" cy="46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Katalis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DD47F83-8B8A-437C-A22F-EA60711C26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897" y="87643"/>
            <a:ext cx="742171" cy="861799"/>
          </a:xfrm>
          <a:prstGeom prst="rect">
            <a:avLst/>
          </a:prstGeom>
        </p:spPr>
      </p:pic>
      <p:sp>
        <p:nvSpPr>
          <p:cNvPr id="48" name="Rectangle 47">
            <a:hlinkClick r:id="rId15" action="ppaction://hlinksldjump" tooltip="Pendahuluan"/>
            <a:extLst>
              <a:ext uri="{FF2B5EF4-FFF2-40B4-BE49-F238E27FC236}">
                <a16:creationId xmlns:a16="http://schemas.microsoft.com/office/drawing/2014/main" id="{3BC2A2D5-EC10-4E2C-A09A-A22348464FF3}"/>
              </a:ext>
            </a:extLst>
          </p:cNvPr>
          <p:cNvSpPr/>
          <p:nvPr/>
        </p:nvSpPr>
        <p:spPr>
          <a:xfrm>
            <a:off x="866719" y="630222"/>
            <a:ext cx="142021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Pendahuluan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hlinkClick r:id="rId16" action="ppaction://hlinksldjump" tooltip="Proses Produksi Biodiesel"/>
            <a:extLst>
              <a:ext uri="{FF2B5EF4-FFF2-40B4-BE49-F238E27FC236}">
                <a16:creationId xmlns:a16="http://schemas.microsoft.com/office/drawing/2014/main" id="{BBEA2E1C-704C-4871-99B5-17299045583E}"/>
              </a:ext>
            </a:extLst>
          </p:cNvPr>
          <p:cNvSpPr/>
          <p:nvPr/>
        </p:nvSpPr>
        <p:spPr>
          <a:xfrm>
            <a:off x="2314827" y="633433"/>
            <a:ext cx="1495486" cy="2680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</a:rPr>
              <a:t>Proses </a:t>
            </a:r>
            <a:r>
              <a:rPr lang="en-US" sz="1300" b="1" dirty="0" err="1">
                <a:solidFill>
                  <a:schemeClr val="bg1"/>
                </a:solidFill>
              </a:rPr>
              <a:t>Produksi</a:t>
            </a:r>
            <a:endParaRPr lang="en-ID" sz="1300" b="1" dirty="0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360F1E3-CD7C-4765-9165-3FBAC51633A6}"/>
              </a:ext>
            </a:extLst>
          </p:cNvPr>
          <p:cNvSpPr/>
          <p:nvPr/>
        </p:nvSpPr>
        <p:spPr>
          <a:xfrm>
            <a:off x="11468946" y="6585002"/>
            <a:ext cx="616689" cy="1652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KELUAR</a:t>
            </a:r>
            <a:endParaRPr lang="en-ID" sz="1050" dirty="0"/>
          </a:p>
        </p:txBody>
      </p:sp>
      <p:sp>
        <p:nvSpPr>
          <p:cNvPr id="68" name="Action Button: Blank 67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129D8C55-07FA-4D7B-880C-E7B66A1DC90E}"/>
              </a:ext>
            </a:extLst>
          </p:cNvPr>
          <p:cNvSpPr/>
          <p:nvPr/>
        </p:nvSpPr>
        <p:spPr>
          <a:xfrm>
            <a:off x="11381575" y="6584396"/>
            <a:ext cx="736317" cy="185621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9" name="Rectangle 68">
            <a:hlinkClick r:id="rId18" action="ppaction://hlinksldjump" tooltip="Kembali ke Menu Utama"/>
            <a:extLst>
              <a:ext uri="{FF2B5EF4-FFF2-40B4-BE49-F238E27FC236}">
                <a16:creationId xmlns:a16="http://schemas.microsoft.com/office/drawing/2014/main" id="{E30775DB-EFFD-4C9B-A1F7-CC078AC3FFFD}"/>
              </a:ext>
            </a:extLst>
          </p:cNvPr>
          <p:cNvSpPr/>
          <p:nvPr/>
        </p:nvSpPr>
        <p:spPr>
          <a:xfrm>
            <a:off x="10751785" y="6601732"/>
            <a:ext cx="540454" cy="16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MENU</a:t>
            </a:r>
            <a:endParaRPr lang="en-ID" sz="1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B739B5-01C1-4834-B1FA-32C496C59BE3}"/>
              </a:ext>
            </a:extLst>
          </p:cNvPr>
          <p:cNvSpPr/>
          <p:nvPr/>
        </p:nvSpPr>
        <p:spPr>
          <a:xfrm>
            <a:off x="4950995" y="1924934"/>
            <a:ext cx="2299854" cy="1567562"/>
          </a:xfrm>
          <a:prstGeom prst="rect">
            <a:avLst/>
          </a:prstGeom>
          <a:solidFill>
            <a:srgbClr val="0E7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692D92D-5594-4731-A1D3-91846A57940B}"/>
              </a:ext>
            </a:extLst>
          </p:cNvPr>
          <p:cNvSpPr/>
          <p:nvPr/>
        </p:nvSpPr>
        <p:spPr>
          <a:xfrm>
            <a:off x="5117250" y="2091189"/>
            <a:ext cx="1953490" cy="1213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Katalis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D1C5B55-4095-45C4-9C61-5731F1ABAF25}"/>
              </a:ext>
            </a:extLst>
          </p:cNvPr>
          <p:cNvSpPr/>
          <p:nvPr/>
        </p:nvSpPr>
        <p:spPr>
          <a:xfrm>
            <a:off x="1667811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9B4E92-5DB9-4BF9-9E3E-B3212044A546}"/>
              </a:ext>
            </a:extLst>
          </p:cNvPr>
          <p:cNvSpPr/>
          <p:nvPr/>
        </p:nvSpPr>
        <p:spPr>
          <a:xfrm>
            <a:off x="8258290" y="4169290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hlinkClick r:id="rId7" action="ppaction://hlinksldjump" tooltip="Katalis Inonic Liquid"/>
            <a:extLst>
              <a:ext uri="{FF2B5EF4-FFF2-40B4-BE49-F238E27FC236}">
                <a16:creationId xmlns:a16="http://schemas.microsoft.com/office/drawing/2014/main" id="{D07858FA-3C2A-4AE8-AC07-0CA962512E4B}"/>
              </a:ext>
            </a:extLst>
          </p:cNvPr>
          <p:cNvSpPr/>
          <p:nvPr/>
        </p:nvSpPr>
        <p:spPr>
          <a:xfrm>
            <a:off x="8424545" y="4335545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Katalis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Ionic Liquid</a:t>
            </a:r>
            <a:endParaRPr lang="en-ID" sz="2400" b="1" i="1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E96DDB0-C1F1-4EC2-A25D-65C7E736DDF5}"/>
              </a:ext>
            </a:extLst>
          </p:cNvPr>
          <p:cNvSpPr/>
          <p:nvPr/>
        </p:nvSpPr>
        <p:spPr>
          <a:xfrm>
            <a:off x="4954211" y="4171408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72" name="Rectangle 71">
            <a:hlinkClick r:id="rId6" action="ppaction://hlinksldjump" tooltip="Biokatalis"/>
            <a:extLst>
              <a:ext uri="{FF2B5EF4-FFF2-40B4-BE49-F238E27FC236}">
                <a16:creationId xmlns:a16="http://schemas.microsoft.com/office/drawing/2014/main" id="{B18FCCF6-4FE5-47C2-9B06-D77889D70FB2}"/>
              </a:ext>
            </a:extLst>
          </p:cNvPr>
          <p:cNvSpPr/>
          <p:nvPr/>
        </p:nvSpPr>
        <p:spPr>
          <a:xfrm>
            <a:off x="5120466" y="4337663"/>
            <a:ext cx="1953490" cy="12136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Biokatalis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hlinkClick r:id="" action="ppaction://noaction" tooltip="Proses Spesial pada Biodiesel"/>
            <a:extLst>
              <a:ext uri="{FF2B5EF4-FFF2-40B4-BE49-F238E27FC236}">
                <a16:creationId xmlns:a16="http://schemas.microsoft.com/office/drawing/2014/main" id="{9CC69788-8E8B-4552-8B99-5471383E2A95}"/>
              </a:ext>
            </a:extLst>
          </p:cNvPr>
          <p:cNvSpPr/>
          <p:nvPr/>
        </p:nvSpPr>
        <p:spPr>
          <a:xfrm>
            <a:off x="3837392" y="629806"/>
            <a:ext cx="1495486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solidFill>
                  <a:schemeClr val="tx1"/>
                </a:solidFill>
              </a:rPr>
              <a:t>Penutup</a:t>
            </a:r>
            <a:r>
              <a:rPr lang="en-US" sz="1300" dirty="0">
                <a:solidFill>
                  <a:schemeClr val="tx1"/>
                </a:solidFill>
              </a:rPr>
              <a:t> </a:t>
            </a:r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8B1499-7CBE-4924-BF67-8C124E3C9D44}"/>
              </a:ext>
            </a:extLst>
          </p:cNvPr>
          <p:cNvSpPr/>
          <p:nvPr/>
        </p:nvSpPr>
        <p:spPr>
          <a:xfrm>
            <a:off x="5360769" y="633017"/>
            <a:ext cx="5964512" cy="2680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00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hlinkClick r:id="rId5" action="ppaction://hlinksldjump" tooltip="Katalis Heterogen"/>
            <a:extLst>
              <a:ext uri="{FF2B5EF4-FFF2-40B4-BE49-F238E27FC236}">
                <a16:creationId xmlns:a16="http://schemas.microsoft.com/office/drawing/2014/main" id="{4D91BA77-323A-455C-9052-81127B5BA56F}"/>
              </a:ext>
            </a:extLst>
          </p:cNvPr>
          <p:cNvSpPr/>
          <p:nvPr/>
        </p:nvSpPr>
        <p:spPr>
          <a:xfrm>
            <a:off x="1828978" y="4351080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Circle: Hollow 75">
            <a:extLst>
              <a:ext uri="{FF2B5EF4-FFF2-40B4-BE49-F238E27FC236}">
                <a16:creationId xmlns:a16="http://schemas.microsoft.com/office/drawing/2014/main" id="{3E7BC38D-19FC-4E92-B366-C059188D740F}"/>
              </a:ext>
            </a:extLst>
          </p:cNvPr>
          <p:cNvSpPr/>
          <p:nvPr/>
        </p:nvSpPr>
        <p:spPr>
          <a:xfrm rot="5400000">
            <a:off x="5912603" y="337299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EFB0118B-DD22-4287-BC7A-D5062961487D}"/>
              </a:ext>
            </a:extLst>
          </p:cNvPr>
          <p:cNvSpPr/>
          <p:nvPr/>
        </p:nvSpPr>
        <p:spPr>
          <a:xfrm rot="10594364">
            <a:off x="5911742" y="4034739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86B4C17-6A46-455B-A42B-C6C21A9458D8}"/>
              </a:ext>
            </a:extLst>
          </p:cNvPr>
          <p:cNvCxnSpPr>
            <a:cxnSpLocks/>
            <a:stCxn id="76" idx="6"/>
            <a:endCxn id="77" idx="4"/>
          </p:cNvCxnSpPr>
          <p:nvPr/>
        </p:nvCxnSpPr>
        <p:spPr>
          <a:xfrm flipH="1">
            <a:off x="6047621" y="3659561"/>
            <a:ext cx="9361" cy="3754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88BAFBF2-04CD-4C1E-BA2C-EB5A7E64877E}"/>
              </a:ext>
            </a:extLst>
          </p:cNvPr>
          <p:cNvSpPr/>
          <p:nvPr/>
        </p:nvSpPr>
        <p:spPr>
          <a:xfrm rot="1136345">
            <a:off x="7106469" y="3295001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C6ED3F10-DD7A-437B-A01C-3F058ED4EBAA}"/>
              </a:ext>
            </a:extLst>
          </p:cNvPr>
          <p:cNvSpPr/>
          <p:nvPr/>
        </p:nvSpPr>
        <p:spPr>
          <a:xfrm rot="6607691">
            <a:off x="9179241" y="400816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8B5DCB7-EE08-4245-874B-0BB826325894}"/>
              </a:ext>
            </a:extLst>
          </p:cNvPr>
          <p:cNvCxnSpPr>
            <a:cxnSpLocks/>
            <a:stCxn id="79" idx="6"/>
            <a:endCxn id="80" idx="4"/>
          </p:cNvCxnSpPr>
          <p:nvPr/>
        </p:nvCxnSpPr>
        <p:spPr>
          <a:xfrm>
            <a:off x="7387411" y="3484046"/>
            <a:ext cx="1802708" cy="6173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DD288E1E-61D4-4279-A292-CE177B850C6F}"/>
              </a:ext>
            </a:extLst>
          </p:cNvPr>
          <p:cNvSpPr/>
          <p:nvPr/>
        </p:nvSpPr>
        <p:spPr>
          <a:xfrm rot="9668613">
            <a:off x="4789950" y="3319634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2890996B-8016-43A6-A180-4CFED14B2F0C}"/>
              </a:ext>
            </a:extLst>
          </p:cNvPr>
          <p:cNvSpPr/>
          <p:nvPr/>
        </p:nvSpPr>
        <p:spPr>
          <a:xfrm rot="14792838">
            <a:off x="2715969" y="4031906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3E1E58C-329C-480B-9FF9-77B3071DB2FC}"/>
              </a:ext>
            </a:extLst>
          </p:cNvPr>
          <p:cNvCxnSpPr>
            <a:cxnSpLocks/>
            <a:stCxn id="82" idx="6"/>
            <a:endCxn id="83" idx="4"/>
          </p:cNvCxnSpPr>
          <p:nvPr/>
        </p:nvCxnSpPr>
        <p:spPr>
          <a:xfrm flipH="1">
            <a:off x="2990786" y="3508481"/>
            <a:ext cx="1806912" cy="6090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AEE7121D-EE6E-4C17-A5D5-B2AEC9209DB9}"/>
              </a:ext>
            </a:extLst>
          </p:cNvPr>
          <p:cNvSpPr/>
          <p:nvPr/>
        </p:nvSpPr>
        <p:spPr>
          <a:xfrm>
            <a:off x="1651974" y="1914829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Rectangle 85">
            <a:hlinkClick r:id="rId4" action="ppaction://hlinksldjump" tooltip="Katalis Homogen"/>
            <a:extLst>
              <a:ext uri="{FF2B5EF4-FFF2-40B4-BE49-F238E27FC236}">
                <a16:creationId xmlns:a16="http://schemas.microsoft.com/office/drawing/2014/main" id="{279CE78F-4D31-415D-93DF-76418013BE06}"/>
              </a:ext>
            </a:extLst>
          </p:cNvPr>
          <p:cNvSpPr/>
          <p:nvPr/>
        </p:nvSpPr>
        <p:spPr>
          <a:xfrm>
            <a:off x="1813141" y="2096619"/>
            <a:ext cx="1953490" cy="12136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Katalis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Homogen</a:t>
            </a:r>
            <a:endParaRPr lang="en-ID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2DFD1EF-9B0B-4CFC-83E1-783EE776826E}"/>
              </a:ext>
            </a:extLst>
          </p:cNvPr>
          <p:cNvSpPr/>
          <p:nvPr/>
        </p:nvSpPr>
        <p:spPr>
          <a:xfrm>
            <a:off x="8263281" y="1915635"/>
            <a:ext cx="2299854" cy="1567562"/>
          </a:xfrm>
          <a:prstGeom prst="rect">
            <a:avLst/>
          </a:prstGeom>
          <a:solidFill>
            <a:srgbClr val="E8B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Rectangle 87">
            <a:hlinkClick r:id="rId8" action="ppaction://hlinksldjump" tooltip="Proses Non Katalitik"/>
            <a:extLst>
              <a:ext uri="{FF2B5EF4-FFF2-40B4-BE49-F238E27FC236}">
                <a16:creationId xmlns:a16="http://schemas.microsoft.com/office/drawing/2014/main" id="{64FD73E6-EFA9-423C-84EF-CFE3E81EE418}"/>
              </a:ext>
            </a:extLst>
          </p:cNvPr>
          <p:cNvSpPr/>
          <p:nvPr/>
        </p:nvSpPr>
        <p:spPr>
          <a:xfrm>
            <a:off x="8429536" y="2081890"/>
            <a:ext cx="1953490" cy="1213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Proses Non </a:t>
            </a:r>
            <a:r>
              <a:rPr lang="en-US" sz="2400" b="1" dirty="0" err="1">
                <a:solidFill>
                  <a:schemeClr val="tx1"/>
                </a:solidFill>
              </a:rPr>
              <a:t>Katalitik</a:t>
            </a:r>
            <a:endParaRPr lang="en-ID" sz="2400" b="1" dirty="0">
              <a:solidFill>
                <a:schemeClr val="tx1"/>
              </a:solidFill>
            </a:endParaRPr>
          </a:p>
        </p:txBody>
      </p:sp>
      <p:sp>
        <p:nvSpPr>
          <p:cNvPr id="89" name="Circle: Hollow 88">
            <a:extLst>
              <a:ext uri="{FF2B5EF4-FFF2-40B4-BE49-F238E27FC236}">
                <a16:creationId xmlns:a16="http://schemas.microsoft.com/office/drawing/2014/main" id="{38BAA513-7F81-48E5-8835-54AF8B7E5471}"/>
              </a:ext>
            </a:extLst>
          </p:cNvPr>
          <p:cNvSpPr/>
          <p:nvPr/>
        </p:nvSpPr>
        <p:spPr>
          <a:xfrm rot="11043019">
            <a:off x="4798901" y="2571507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59612F84-07EE-4F51-B79F-429D1C889B77}"/>
              </a:ext>
            </a:extLst>
          </p:cNvPr>
          <p:cNvSpPr/>
          <p:nvPr/>
        </p:nvSpPr>
        <p:spPr>
          <a:xfrm rot="16200000">
            <a:off x="3794504" y="2573323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697F987-8B75-42DD-A9AA-3FDE37CAF73A}"/>
              </a:ext>
            </a:extLst>
          </p:cNvPr>
          <p:cNvCxnSpPr>
            <a:cxnSpLocks/>
            <a:stCxn id="89" idx="6"/>
            <a:endCxn id="90" idx="4"/>
          </p:cNvCxnSpPr>
          <p:nvPr/>
        </p:nvCxnSpPr>
        <p:spPr>
          <a:xfrm flipH="1">
            <a:off x="4081068" y="2703493"/>
            <a:ext cx="718194" cy="120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253AA7B1-B4B7-4067-8F1B-C885462A6728}"/>
              </a:ext>
            </a:extLst>
          </p:cNvPr>
          <p:cNvSpPr/>
          <p:nvPr/>
        </p:nvSpPr>
        <p:spPr>
          <a:xfrm rot="21403340">
            <a:off x="7132042" y="2569112"/>
            <a:ext cx="288758" cy="284369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93" name="Circle: Hollow 92">
            <a:extLst>
              <a:ext uri="{FF2B5EF4-FFF2-40B4-BE49-F238E27FC236}">
                <a16:creationId xmlns:a16="http://schemas.microsoft.com/office/drawing/2014/main" id="{5B41C840-63C9-41A2-AB20-A78D9AC7B4AC}"/>
              </a:ext>
            </a:extLst>
          </p:cNvPr>
          <p:cNvSpPr/>
          <p:nvPr/>
        </p:nvSpPr>
        <p:spPr>
          <a:xfrm rot="5126104">
            <a:off x="8090073" y="2536008"/>
            <a:ext cx="288758" cy="284369"/>
          </a:xfrm>
          <a:prstGeom prst="donu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8B7B9B1-0669-42E0-B619-52EF904FC8D1}"/>
              </a:ext>
            </a:extLst>
          </p:cNvPr>
          <p:cNvCxnSpPr>
            <a:cxnSpLocks/>
            <a:stCxn id="92" idx="6"/>
            <a:endCxn id="93" idx="4"/>
          </p:cNvCxnSpPr>
          <p:nvPr/>
        </p:nvCxnSpPr>
        <p:spPr>
          <a:xfrm flipV="1">
            <a:off x="7420564" y="2689509"/>
            <a:ext cx="672155" cy="135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allout: Left Arrow 94">
            <a:extLst>
              <a:ext uri="{FF2B5EF4-FFF2-40B4-BE49-F238E27FC236}">
                <a16:creationId xmlns:a16="http://schemas.microsoft.com/office/drawing/2014/main" id="{DA27BC8D-77DF-4A5E-87E5-CF7B7DB336F2}"/>
              </a:ext>
            </a:extLst>
          </p:cNvPr>
          <p:cNvSpPr/>
          <p:nvPr/>
        </p:nvSpPr>
        <p:spPr>
          <a:xfrm flipH="1">
            <a:off x="9795534" y="985862"/>
            <a:ext cx="1524000" cy="62826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15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Silakan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salah </a:t>
            </a:r>
            <a:r>
              <a:rPr lang="en-US" sz="1100" dirty="0" err="1">
                <a:solidFill>
                  <a:schemeClr val="tx1"/>
                </a:solidFill>
              </a:rPr>
              <a:t>satu</a:t>
            </a:r>
            <a:r>
              <a:rPr lang="en-US" sz="1100" dirty="0">
                <a:solidFill>
                  <a:schemeClr val="tx1"/>
                </a:solidFill>
              </a:rPr>
              <a:t> sub menu di </a:t>
            </a:r>
            <a:r>
              <a:rPr lang="en-US" sz="1100" dirty="0" err="1">
                <a:solidFill>
                  <a:schemeClr val="tx1"/>
                </a:solidFill>
              </a:rPr>
              <a:t>samping</a:t>
            </a:r>
            <a:endParaRPr lang="en-ID" sz="1100" dirty="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6DDB38F-2EFA-4BB0-9FBD-6279D4B9573D}"/>
              </a:ext>
            </a:extLst>
          </p:cNvPr>
          <p:cNvSpPr/>
          <p:nvPr/>
        </p:nvSpPr>
        <p:spPr>
          <a:xfrm>
            <a:off x="804384" y="6363017"/>
            <a:ext cx="5404358" cy="215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chemeClr val="tx1"/>
                </a:solidFill>
              </a:rPr>
              <a:t>Klik</a:t>
            </a:r>
            <a:r>
              <a:rPr lang="en-US" sz="1000" dirty="0">
                <a:solidFill>
                  <a:schemeClr val="tx1"/>
                </a:solidFill>
              </a:rPr>
              <a:t> salah </a:t>
            </a:r>
            <a:r>
              <a:rPr lang="en-US" sz="1000" dirty="0" err="1">
                <a:solidFill>
                  <a:schemeClr val="tx1"/>
                </a:solidFill>
              </a:rPr>
              <a:t>satu</a:t>
            </a:r>
            <a:r>
              <a:rPr lang="en-US" sz="1000" dirty="0">
                <a:solidFill>
                  <a:schemeClr val="tx1"/>
                </a:solidFill>
              </a:rPr>
              <a:t> menu </a:t>
            </a:r>
            <a:r>
              <a:rPr lang="en-US" sz="1000" dirty="0" err="1">
                <a:solidFill>
                  <a:schemeClr val="tx1"/>
                </a:solidFill>
              </a:rPr>
              <a:t>Katalis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untuk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penjelasan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atau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melalui</a:t>
            </a:r>
            <a:r>
              <a:rPr lang="en-US" sz="1000" dirty="0">
                <a:solidFill>
                  <a:schemeClr val="tx1"/>
                </a:solidFill>
              </a:rPr>
              <a:t> sub menu di </a:t>
            </a:r>
            <a:r>
              <a:rPr lang="en-US" sz="1000" dirty="0" err="1">
                <a:solidFill>
                  <a:schemeClr val="tx1"/>
                </a:solidFill>
              </a:rPr>
              <a:t>samping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err="1">
                <a:solidFill>
                  <a:schemeClr val="tx1"/>
                </a:solidFill>
              </a:rPr>
              <a:t>kanan</a:t>
            </a:r>
            <a:endParaRPr lang="en-ID" sz="1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1F5BF-3F83-43B2-A596-232FCC5CDC89}"/>
              </a:ext>
            </a:extLst>
          </p:cNvPr>
          <p:cNvSpPr/>
          <p:nvPr/>
        </p:nvSpPr>
        <p:spPr>
          <a:xfrm>
            <a:off x="112978" y="4109098"/>
            <a:ext cx="724475" cy="573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90948</TotalTime>
  <Words>24257</Words>
  <Application>Microsoft Office PowerPoint</Application>
  <PresentationFormat>Widescreen</PresentationFormat>
  <Paragraphs>5058</Paragraphs>
  <Slides>172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8" baseType="lpstr">
      <vt:lpstr>Arial</vt:lpstr>
      <vt:lpstr>Calibri</vt:lpstr>
      <vt:lpstr>Calibri Light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576</cp:revision>
  <dcterms:created xsi:type="dcterms:W3CDTF">2019-11-17T12:57:57Z</dcterms:created>
  <dcterms:modified xsi:type="dcterms:W3CDTF">2020-09-28T12:39:19Z</dcterms:modified>
</cp:coreProperties>
</file>